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AC5A87-454F-CA5A-082E-23E7E3BCE32A}" v="236" dt="2024-11-01T13:05:36.643"/>
    <p1510:client id="{CD3CEDAD-A232-E33F-8E84-190B33BDC8B0}" v="109" dt="2024-10-31T22:13:15.7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EA78D7-5839-49CE-8B6E-2E0BF46DC282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5314EA1-D25A-440B-95B5-12839A8EBCDD}">
      <dgm:prSet phldr="0"/>
      <dgm:spPr/>
      <dgm:t>
        <a:bodyPr/>
        <a:lstStyle/>
        <a:p>
          <a:pPr rtl="0"/>
          <a:r>
            <a:rPr lang="en-US" b="1" dirty="0">
              <a:solidFill>
                <a:srgbClr val="444444"/>
              </a:solidFill>
              <a:latin typeface="Calibri"/>
              <a:cs typeface="Calibri"/>
            </a:rPr>
            <a:t>Plan Events:</a:t>
          </a:r>
          <a:r>
            <a:rPr lang="en-US" dirty="0">
              <a:solidFill>
                <a:srgbClr val="444444"/>
              </a:solidFill>
              <a:latin typeface="Calibri"/>
              <a:cs typeface="Calibri"/>
            </a:rPr>
            <a:t> Host webinars, workshops, and virtual meetups.</a:t>
          </a:r>
        </a:p>
      </dgm:t>
    </dgm:pt>
    <dgm:pt modelId="{DE5E5701-6A03-4BC8-ABA2-3CA4A603A8FB}" type="parTrans" cxnId="{8D39A39D-8BBA-468D-AC8A-A24A857FDB8F}">
      <dgm:prSet/>
      <dgm:spPr/>
    </dgm:pt>
    <dgm:pt modelId="{84271F5E-7758-4BB9-B03B-CB400B89060E}" type="sibTrans" cxnId="{8D39A39D-8BBA-468D-AC8A-A24A857FDB8F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9E88361E-D654-468A-AD79-871536B773E3}">
      <dgm:prSet phldr="0"/>
      <dgm:spPr/>
      <dgm:t>
        <a:bodyPr/>
        <a:lstStyle/>
        <a:p>
          <a:r>
            <a:rPr lang="en-US" b="1" dirty="0">
              <a:solidFill>
                <a:srgbClr val="444444"/>
              </a:solidFill>
              <a:latin typeface="Calibri"/>
              <a:cs typeface="Calibri"/>
            </a:rPr>
            <a:t>Build a Resource Library: </a:t>
          </a:r>
          <a:r>
            <a:rPr lang="en-US" dirty="0">
              <a:solidFill>
                <a:srgbClr val="444444"/>
              </a:solidFill>
              <a:latin typeface="Calibri"/>
              <a:cs typeface="Calibri"/>
            </a:rPr>
            <a:t>Create a hub for key materials (e.g., leadership education Syllabi).</a:t>
          </a:r>
        </a:p>
      </dgm:t>
    </dgm:pt>
    <dgm:pt modelId="{06B131DB-2674-41DD-94FA-70A9FACD16F2}" type="parTrans" cxnId="{3808C38F-C123-4057-9D93-6ED068B935D1}">
      <dgm:prSet/>
      <dgm:spPr/>
    </dgm:pt>
    <dgm:pt modelId="{0E3A1188-647F-441E-AA7E-3F49DC6BD46C}" type="sibTrans" cxnId="{3808C38F-C123-4057-9D93-6ED068B935D1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14850D77-4195-4F94-9F05-EC1804109553}">
      <dgm:prSet phldr="0"/>
      <dgm:spPr/>
      <dgm:t>
        <a:bodyPr/>
        <a:lstStyle/>
        <a:p>
          <a:r>
            <a:rPr lang="en-US" b="1" dirty="0">
              <a:solidFill>
                <a:srgbClr val="444444"/>
              </a:solidFill>
              <a:latin typeface="Calibri"/>
              <a:cs typeface="Calibri"/>
            </a:rPr>
            <a:t>Facilitate Discussions:</a:t>
          </a:r>
          <a:r>
            <a:rPr lang="en-US" dirty="0">
              <a:solidFill>
                <a:srgbClr val="444444"/>
              </a:solidFill>
              <a:latin typeface="Calibri"/>
              <a:cs typeface="Calibri"/>
            </a:rPr>
            <a:t> Use your community space or HubILA for cfps, news, Q&amp;As, etc..</a:t>
          </a:r>
        </a:p>
      </dgm:t>
    </dgm:pt>
    <dgm:pt modelId="{174CC0DB-32FE-4F8A-AA0E-A71F3BB16B10}" type="parTrans" cxnId="{8CBAC1BA-7896-41B4-BEE0-9664DBE56BCB}">
      <dgm:prSet/>
      <dgm:spPr/>
    </dgm:pt>
    <dgm:pt modelId="{E2C7C2CE-A883-4E31-A7A4-43B2D7E6BBCF}" type="sibTrans" cxnId="{8CBAC1BA-7896-41B4-BEE0-9664DBE56BCB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924DB16C-CC9A-4203-B931-5542B0915685}">
      <dgm:prSet phldr="0"/>
      <dgm:spPr/>
      <dgm:t>
        <a:bodyPr/>
        <a:lstStyle/>
        <a:p>
          <a:r>
            <a:rPr lang="en-US" b="1" dirty="0">
              <a:solidFill>
                <a:srgbClr val="444444"/>
              </a:solidFill>
              <a:latin typeface="Calibri"/>
              <a:cs typeface="Calibri"/>
            </a:rPr>
            <a:t>Event Calendar:</a:t>
          </a:r>
          <a:r>
            <a:rPr lang="en-US" dirty="0">
              <a:solidFill>
                <a:srgbClr val="444444"/>
              </a:solidFill>
              <a:latin typeface="Calibri"/>
              <a:cs typeface="Calibri"/>
            </a:rPr>
            <a:t> Submit events relevant to your community (within the ILA and beyond).</a:t>
          </a:r>
        </a:p>
      </dgm:t>
    </dgm:pt>
    <dgm:pt modelId="{CD60B73B-B349-410A-A7CC-8AD749437667}" type="parTrans" cxnId="{ECA10ECF-373D-4D79-AEB1-CFD6454FD117}">
      <dgm:prSet/>
      <dgm:spPr/>
    </dgm:pt>
    <dgm:pt modelId="{4A9315DB-C650-4DB8-BA5A-8B126D14F4A6}" type="sibTrans" cxnId="{ECA10ECF-373D-4D79-AEB1-CFD6454FD117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CB9C4898-AD82-4F1E-979C-D104815099C2}">
      <dgm:prSet phldr="0"/>
      <dgm:spPr/>
      <dgm:t>
        <a:bodyPr/>
        <a:lstStyle/>
        <a:p>
          <a:r>
            <a:rPr lang="en-US" b="1" dirty="0">
              <a:solidFill>
                <a:srgbClr val="444444"/>
              </a:solidFill>
              <a:latin typeface="Calibri"/>
              <a:cs typeface="Calibri"/>
            </a:rPr>
            <a:t>Post Volunteer Opportunities:</a:t>
          </a:r>
          <a:r>
            <a:rPr lang="en-US" dirty="0">
              <a:solidFill>
                <a:srgbClr val="444444"/>
              </a:solidFill>
              <a:latin typeface="Calibri"/>
              <a:cs typeface="Calibri"/>
            </a:rPr>
            <a:t> Share community-focused volunteer roles.</a:t>
          </a:r>
        </a:p>
      </dgm:t>
    </dgm:pt>
    <dgm:pt modelId="{4F6FCCF3-94EE-4A50-98A4-5ABB71E12A6B}" type="parTrans" cxnId="{931B6D2B-D7CC-4CF0-B7DA-C9652D745A72}">
      <dgm:prSet/>
      <dgm:spPr/>
    </dgm:pt>
    <dgm:pt modelId="{4926C496-C1B3-4807-AEEF-BE2AA993419F}" type="sibTrans" cxnId="{931B6D2B-D7CC-4CF0-B7DA-C9652D745A72}">
      <dgm:prSet phldrT="5" phldr="0"/>
      <dgm:spPr/>
      <dgm:t>
        <a:bodyPr/>
        <a:lstStyle/>
        <a:p>
          <a:r>
            <a:rPr lang="en-US"/>
            <a:t>5</a:t>
          </a:r>
        </a:p>
      </dgm:t>
    </dgm:pt>
    <dgm:pt modelId="{64DD8EB9-53B7-4546-A58F-DEA74DAE0266}" type="pres">
      <dgm:prSet presAssocID="{30EA78D7-5839-49CE-8B6E-2E0BF46DC282}" presName="Name0" presStyleCnt="0">
        <dgm:presLayoutVars>
          <dgm:animLvl val="lvl"/>
          <dgm:resizeHandles val="exact"/>
        </dgm:presLayoutVars>
      </dgm:prSet>
      <dgm:spPr/>
    </dgm:pt>
    <dgm:pt modelId="{B6BDCD57-139D-4AB5-9300-C8EB0237047B}" type="pres">
      <dgm:prSet presAssocID="{85314EA1-D25A-440B-95B5-12839A8EBCDD}" presName="compositeNode" presStyleCnt="0">
        <dgm:presLayoutVars>
          <dgm:bulletEnabled val="1"/>
        </dgm:presLayoutVars>
      </dgm:prSet>
      <dgm:spPr/>
    </dgm:pt>
    <dgm:pt modelId="{47CC815D-1C6F-46D7-B493-0A4F2AADA1EE}" type="pres">
      <dgm:prSet presAssocID="{85314EA1-D25A-440B-95B5-12839A8EBCDD}" presName="bgRect" presStyleLbl="bgAccFollowNode1" presStyleIdx="0" presStyleCnt="5"/>
      <dgm:spPr/>
    </dgm:pt>
    <dgm:pt modelId="{29037E4E-AA5D-49DF-96C5-7527CF8FD1DC}" type="pres">
      <dgm:prSet presAssocID="{84271F5E-7758-4BB9-B03B-CB400B89060E}" presName="sibTransNodeCircle" presStyleLbl="alignNode1" presStyleIdx="0" presStyleCnt="10">
        <dgm:presLayoutVars>
          <dgm:chMax val="0"/>
          <dgm:bulletEnabled/>
        </dgm:presLayoutVars>
      </dgm:prSet>
      <dgm:spPr/>
    </dgm:pt>
    <dgm:pt modelId="{42528028-79F9-4BE9-BD6C-BA0659D94D29}" type="pres">
      <dgm:prSet presAssocID="{85314EA1-D25A-440B-95B5-12839A8EBCDD}" presName="bottomLine" presStyleLbl="alignNode1" presStyleIdx="1" presStyleCnt="10">
        <dgm:presLayoutVars/>
      </dgm:prSet>
      <dgm:spPr/>
    </dgm:pt>
    <dgm:pt modelId="{41768E56-9680-401D-B652-E2CC526CA651}" type="pres">
      <dgm:prSet presAssocID="{85314EA1-D25A-440B-95B5-12839A8EBCDD}" presName="nodeText" presStyleLbl="bgAccFollowNode1" presStyleIdx="0" presStyleCnt="5">
        <dgm:presLayoutVars>
          <dgm:bulletEnabled val="1"/>
        </dgm:presLayoutVars>
      </dgm:prSet>
      <dgm:spPr/>
    </dgm:pt>
    <dgm:pt modelId="{8A7FDD5E-0A51-4881-9972-21F98EF2F49E}" type="pres">
      <dgm:prSet presAssocID="{84271F5E-7758-4BB9-B03B-CB400B89060E}" presName="sibTrans" presStyleCnt="0"/>
      <dgm:spPr/>
    </dgm:pt>
    <dgm:pt modelId="{C830CB8E-F875-488D-9AE0-7271EF70819D}" type="pres">
      <dgm:prSet presAssocID="{9E88361E-D654-468A-AD79-871536B773E3}" presName="compositeNode" presStyleCnt="0">
        <dgm:presLayoutVars>
          <dgm:bulletEnabled val="1"/>
        </dgm:presLayoutVars>
      </dgm:prSet>
      <dgm:spPr/>
    </dgm:pt>
    <dgm:pt modelId="{385205F3-FF19-4415-818B-3B2AD9762C27}" type="pres">
      <dgm:prSet presAssocID="{9E88361E-D654-468A-AD79-871536B773E3}" presName="bgRect" presStyleLbl="bgAccFollowNode1" presStyleIdx="1" presStyleCnt="5"/>
      <dgm:spPr/>
    </dgm:pt>
    <dgm:pt modelId="{C9DD5899-CF71-4FFA-A4E1-7510C61050B8}" type="pres">
      <dgm:prSet presAssocID="{0E3A1188-647F-441E-AA7E-3F49DC6BD46C}" presName="sibTransNodeCircle" presStyleLbl="alignNode1" presStyleIdx="2" presStyleCnt="10">
        <dgm:presLayoutVars>
          <dgm:chMax val="0"/>
          <dgm:bulletEnabled/>
        </dgm:presLayoutVars>
      </dgm:prSet>
      <dgm:spPr/>
    </dgm:pt>
    <dgm:pt modelId="{7007023F-2847-4473-861A-D97E7124A735}" type="pres">
      <dgm:prSet presAssocID="{9E88361E-D654-468A-AD79-871536B773E3}" presName="bottomLine" presStyleLbl="alignNode1" presStyleIdx="3" presStyleCnt="10">
        <dgm:presLayoutVars/>
      </dgm:prSet>
      <dgm:spPr/>
    </dgm:pt>
    <dgm:pt modelId="{41A97447-EA1E-4919-8BBB-3CE156D49F0F}" type="pres">
      <dgm:prSet presAssocID="{9E88361E-D654-468A-AD79-871536B773E3}" presName="nodeText" presStyleLbl="bgAccFollowNode1" presStyleIdx="1" presStyleCnt="5">
        <dgm:presLayoutVars>
          <dgm:bulletEnabled val="1"/>
        </dgm:presLayoutVars>
      </dgm:prSet>
      <dgm:spPr/>
    </dgm:pt>
    <dgm:pt modelId="{A9112DDE-AA45-4A78-8FCE-24C1D2BC59DA}" type="pres">
      <dgm:prSet presAssocID="{0E3A1188-647F-441E-AA7E-3F49DC6BD46C}" presName="sibTrans" presStyleCnt="0"/>
      <dgm:spPr/>
    </dgm:pt>
    <dgm:pt modelId="{99822974-EB48-4B70-9A35-DC0A44504906}" type="pres">
      <dgm:prSet presAssocID="{14850D77-4195-4F94-9F05-EC1804109553}" presName="compositeNode" presStyleCnt="0">
        <dgm:presLayoutVars>
          <dgm:bulletEnabled val="1"/>
        </dgm:presLayoutVars>
      </dgm:prSet>
      <dgm:spPr/>
    </dgm:pt>
    <dgm:pt modelId="{33378CA7-57AA-4691-8D3A-403E016CC3F0}" type="pres">
      <dgm:prSet presAssocID="{14850D77-4195-4F94-9F05-EC1804109553}" presName="bgRect" presStyleLbl="bgAccFollowNode1" presStyleIdx="2" presStyleCnt="5"/>
      <dgm:spPr/>
    </dgm:pt>
    <dgm:pt modelId="{0380B977-0F3C-4024-999D-44C077D1E042}" type="pres">
      <dgm:prSet presAssocID="{E2C7C2CE-A883-4E31-A7A4-43B2D7E6BBCF}" presName="sibTransNodeCircle" presStyleLbl="alignNode1" presStyleIdx="4" presStyleCnt="10">
        <dgm:presLayoutVars>
          <dgm:chMax val="0"/>
          <dgm:bulletEnabled/>
        </dgm:presLayoutVars>
      </dgm:prSet>
      <dgm:spPr/>
    </dgm:pt>
    <dgm:pt modelId="{2A3E99BA-98B2-464B-862B-F9E13A97FC1D}" type="pres">
      <dgm:prSet presAssocID="{14850D77-4195-4F94-9F05-EC1804109553}" presName="bottomLine" presStyleLbl="alignNode1" presStyleIdx="5" presStyleCnt="10">
        <dgm:presLayoutVars/>
      </dgm:prSet>
      <dgm:spPr/>
    </dgm:pt>
    <dgm:pt modelId="{A3810741-71A7-4646-A1F7-AA9DCAEE3A1A}" type="pres">
      <dgm:prSet presAssocID="{14850D77-4195-4F94-9F05-EC1804109553}" presName="nodeText" presStyleLbl="bgAccFollowNode1" presStyleIdx="2" presStyleCnt="5">
        <dgm:presLayoutVars>
          <dgm:bulletEnabled val="1"/>
        </dgm:presLayoutVars>
      </dgm:prSet>
      <dgm:spPr/>
    </dgm:pt>
    <dgm:pt modelId="{67085A14-9FAC-4F93-9B2D-C13729B32B60}" type="pres">
      <dgm:prSet presAssocID="{E2C7C2CE-A883-4E31-A7A4-43B2D7E6BBCF}" presName="sibTrans" presStyleCnt="0"/>
      <dgm:spPr/>
    </dgm:pt>
    <dgm:pt modelId="{32D3F2C1-0F5E-4534-9D89-ADF9AC1F7B5C}" type="pres">
      <dgm:prSet presAssocID="{924DB16C-CC9A-4203-B931-5542B0915685}" presName="compositeNode" presStyleCnt="0">
        <dgm:presLayoutVars>
          <dgm:bulletEnabled val="1"/>
        </dgm:presLayoutVars>
      </dgm:prSet>
      <dgm:spPr/>
    </dgm:pt>
    <dgm:pt modelId="{90D19CA9-03EA-4C2C-80EE-81EA207F4501}" type="pres">
      <dgm:prSet presAssocID="{924DB16C-CC9A-4203-B931-5542B0915685}" presName="bgRect" presStyleLbl="bgAccFollowNode1" presStyleIdx="3" presStyleCnt="5"/>
      <dgm:spPr/>
    </dgm:pt>
    <dgm:pt modelId="{6915F968-C0A4-497F-8B8E-21E894FDABE6}" type="pres">
      <dgm:prSet presAssocID="{4A9315DB-C650-4DB8-BA5A-8B126D14F4A6}" presName="sibTransNodeCircle" presStyleLbl="alignNode1" presStyleIdx="6" presStyleCnt="10">
        <dgm:presLayoutVars>
          <dgm:chMax val="0"/>
          <dgm:bulletEnabled/>
        </dgm:presLayoutVars>
      </dgm:prSet>
      <dgm:spPr/>
    </dgm:pt>
    <dgm:pt modelId="{263C2CBC-0D6A-42CC-931F-72E6BD5329E4}" type="pres">
      <dgm:prSet presAssocID="{924DB16C-CC9A-4203-B931-5542B0915685}" presName="bottomLine" presStyleLbl="alignNode1" presStyleIdx="7" presStyleCnt="10">
        <dgm:presLayoutVars/>
      </dgm:prSet>
      <dgm:spPr/>
    </dgm:pt>
    <dgm:pt modelId="{D5CBDA0F-8CDE-401A-B427-5F5983ACAA3B}" type="pres">
      <dgm:prSet presAssocID="{924DB16C-CC9A-4203-B931-5542B0915685}" presName="nodeText" presStyleLbl="bgAccFollowNode1" presStyleIdx="3" presStyleCnt="5">
        <dgm:presLayoutVars>
          <dgm:bulletEnabled val="1"/>
        </dgm:presLayoutVars>
      </dgm:prSet>
      <dgm:spPr/>
    </dgm:pt>
    <dgm:pt modelId="{33BF3104-E7B1-4B3B-B7A8-11233FAC7D3C}" type="pres">
      <dgm:prSet presAssocID="{4A9315DB-C650-4DB8-BA5A-8B126D14F4A6}" presName="sibTrans" presStyleCnt="0"/>
      <dgm:spPr/>
    </dgm:pt>
    <dgm:pt modelId="{D0C74B75-5B6F-4180-8049-1C0551F1766E}" type="pres">
      <dgm:prSet presAssocID="{CB9C4898-AD82-4F1E-979C-D104815099C2}" presName="compositeNode" presStyleCnt="0">
        <dgm:presLayoutVars>
          <dgm:bulletEnabled val="1"/>
        </dgm:presLayoutVars>
      </dgm:prSet>
      <dgm:spPr/>
    </dgm:pt>
    <dgm:pt modelId="{BA2A0A47-480D-4B97-BAA5-2B0ED06A7AE1}" type="pres">
      <dgm:prSet presAssocID="{CB9C4898-AD82-4F1E-979C-D104815099C2}" presName="bgRect" presStyleLbl="bgAccFollowNode1" presStyleIdx="4" presStyleCnt="5"/>
      <dgm:spPr/>
    </dgm:pt>
    <dgm:pt modelId="{14D6128B-7C5E-4695-B9C4-88BB8091750F}" type="pres">
      <dgm:prSet presAssocID="{4926C496-C1B3-4807-AEEF-BE2AA993419F}" presName="sibTransNodeCircle" presStyleLbl="alignNode1" presStyleIdx="8" presStyleCnt="10">
        <dgm:presLayoutVars>
          <dgm:chMax val="0"/>
          <dgm:bulletEnabled/>
        </dgm:presLayoutVars>
      </dgm:prSet>
      <dgm:spPr/>
    </dgm:pt>
    <dgm:pt modelId="{8EB6D2DE-67F0-4E9A-A58C-C030567595E2}" type="pres">
      <dgm:prSet presAssocID="{CB9C4898-AD82-4F1E-979C-D104815099C2}" presName="bottomLine" presStyleLbl="alignNode1" presStyleIdx="9" presStyleCnt="10">
        <dgm:presLayoutVars/>
      </dgm:prSet>
      <dgm:spPr/>
    </dgm:pt>
    <dgm:pt modelId="{67F5B890-157B-4F64-9372-9EF67472549F}" type="pres">
      <dgm:prSet presAssocID="{CB9C4898-AD82-4F1E-979C-D104815099C2}" presName="nodeText" presStyleLbl="bgAccFollowNode1" presStyleIdx="4" presStyleCnt="5">
        <dgm:presLayoutVars>
          <dgm:bulletEnabled val="1"/>
        </dgm:presLayoutVars>
      </dgm:prSet>
      <dgm:spPr/>
    </dgm:pt>
  </dgm:ptLst>
  <dgm:cxnLst>
    <dgm:cxn modelId="{F0F81704-1EF9-4A51-ABF2-78030418F8A8}" type="presOf" srcId="{E2C7C2CE-A883-4E31-A7A4-43B2D7E6BBCF}" destId="{0380B977-0F3C-4024-999D-44C077D1E042}" srcOrd="0" destOrd="0" presId="urn:microsoft.com/office/officeart/2016/7/layout/BasicLinearProcessNumbered"/>
    <dgm:cxn modelId="{68E87F0B-950A-44A8-9363-83577C2D695F}" type="presOf" srcId="{4A9315DB-C650-4DB8-BA5A-8B126D14F4A6}" destId="{6915F968-C0A4-497F-8B8E-21E894FDABE6}" srcOrd="0" destOrd="0" presId="urn:microsoft.com/office/officeart/2016/7/layout/BasicLinearProcessNumbered"/>
    <dgm:cxn modelId="{D5E2940C-2FCE-4E8A-B1A6-1A2642ED70C9}" type="presOf" srcId="{CB9C4898-AD82-4F1E-979C-D104815099C2}" destId="{67F5B890-157B-4F64-9372-9EF67472549F}" srcOrd="1" destOrd="0" presId="urn:microsoft.com/office/officeart/2016/7/layout/BasicLinearProcessNumbered"/>
    <dgm:cxn modelId="{DD7C691B-1554-4124-AB31-0F7F14E42D74}" type="presOf" srcId="{85314EA1-D25A-440B-95B5-12839A8EBCDD}" destId="{41768E56-9680-401D-B652-E2CC526CA651}" srcOrd="1" destOrd="0" presId="urn:microsoft.com/office/officeart/2016/7/layout/BasicLinearProcessNumbered"/>
    <dgm:cxn modelId="{931B6D2B-D7CC-4CF0-B7DA-C9652D745A72}" srcId="{30EA78D7-5839-49CE-8B6E-2E0BF46DC282}" destId="{CB9C4898-AD82-4F1E-979C-D104815099C2}" srcOrd="4" destOrd="0" parTransId="{4F6FCCF3-94EE-4A50-98A4-5ABB71E12A6B}" sibTransId="{4926C496-C1B3-4807-AEEF-BE2AA993419F}"/>
    <dgm:cxn modelId="{4F83FB34-371F-4E67-BF36-CC5DDD7C90DE}" type="presOf" srcId="{85314EA1-D25A-440B-95B5-12839A8EBCDD}" destId="{47CC815D-1C6F-46D7-B493-0A4F2AADA1EE}" srcOrd="0" destOrd="0" presId="urn:microsoft.com/office/officeart/2016/7/layout/BasicLinearProcessNumbered"/>
    <dgm:cxn modelId="{89D0FE5F-5633-4D97-A8E7-872EA80DD228}" type="presOf" srcId="{9E88361E-D654-468A-AD79-871536B773E3}" destId="{41A97447-EA1E-4919-8BBB-3CE156D49F0F}" srcOrd="1" destOrd="0" presId="urn:microsoft.com/office/officeart/2016/7/layout/BasicLinearProcessNumbered"/>
    <dgm:cxn modelId="{340A0C46-ACE5-4FAB-83DF-B48B46728931}" type="presOf" srcId="{30EA78D7-5839-49CE-8B6E-2E0BF46DC282}" destId="{64DD8EB9-53B7-4546-A58F-DEA74DAE0266}" srcOrd="0" destOrd="0" presId="urn:microsoft.com/office/officeart/2016/7/layout/BasicLinearProcessNumbered"/>
    <dgm:cxn modelId="{C6A89B46-0993-4FD4-A592-7434143CCDFE}" type="presOf" srcId="{4926C496-C1B3-4807-AEEF-BE2AA993419F}" destId="{14D6128B-7C5E-4695-B9C4-88BB8091750F}" srcOrd="0" destOrd="0" presId="urn:microsoft.com/office/officeart/2016/7/layout/BasicLinearProcessNumbered"/>
    <dgm:cxn modelId="{45AE6552-921F-41BF-A0B4-B20F3DCDFA62}" type="presOf" srcId="{924DB16C-CC9A-4203-B931-5542B0915685}" destId="{90D19CA9-03EA-4C2C-80EE-81EA207F4501}" srcOrd="0" destOrd="0" presId="urn:microsoft.com/office/officeart/2016/7/layout/BasicLinearProcessNumbered"/>
    <dgm:cxn modelId="{1FB7ED75-F933-462B-83C4-1DD04EFC9442}" type="presOf" srcId="{14850D77-4195-4F94-9F05-EC1804109553}" destId="{A3810741-71A7-4646-A1F7-AA9DCAEE3A1A}" srcOrd="1" destOrd="0" presId="urn:microsoft.com/office/officeart/2016/7/layout/BasicLinearProcessNumbered"/>
    <dgm:cxn modelId="{FCE2A782-FE6C-4168-8525-27BA5DE45C5C}" type="presOf" srcId="{9E88361E-D654-468A-AD79-871536B773E3}" destId="{385205F3-FF19-4415-818B-3B2AD9762C27}" srcOrd="0" destOrd="0" presId="urn:microsoft.com/office/officeart/2016/7/layout/BasicLinearProcessNumbered"/>
    <dgm:cxn modelId="{2AC36E8A-54B2-483E-9C4B-ECC83FCD16C2}" type="presOf" srcId="{84271F5E-7758-4BB9-B03B-CB400B89060E}" destId="{29037E4E-AA5D-49DF-96C5-7527CF8FD1DC}" srcOrd="0" destOrd="0" presId="urn:microsoft.com/office/officeart/2016/7/layout/BasicLinearProcessNumbered"/>
    <dgm:cxn modelId="{3808C38F-C123-4057-9D93-6ED068B935D1}" srcId="{30EA78D7-5839-49CE-8B6E-2E0BF46DC282}" destId="{9E88361E-D654-468A-AD79-871536B773E3}" srcOrd="1" destOrd="0" parTransId="{06B131DB-2674-41DD-94FA-70A9FACD16F2}" sibTransId="{0E3A1188-647F-441E-AA7E-3F49DC6BD46C}"/>
    <dgm:cxn modelId="{8D39A39D-8BBA-468D-AC8A-A24A857FDB8F}" srcId="{30EA78D7-5839-49CE-8B6E-2E0BF46DC282}" destId="{85314EA1-D25A-440B-95B5-12839A8EBCDD}" srcOrd="0" destOrd="0" parTransId="{DE5E5701-6A03-4BC8-ABA2-3CA4A603A8FB}" sibTransId="{84271F5E-7758-4BB9-B03B-CB400B89060E}"/>
    <dgm:cxn modelId="{C97913B6-749C-419B-9C10-1410467A5EEE}" type="presOf" srcId="{0E3A1188-647F-441E-AA7E-3F49DC6BD46C}" destId="{C9DD5899-CF71-4FFA-A4E1-7510C61050B8}" srcOrd="0" destOrd="0" presId="urn:microsoft.com/office/officeart/2016/7/layout/BasicLinearProcessNumbered"/>
    <dgm:cxn modelId="{8CBAC1BA-7896-41B4-BEE0-9664DBE56BCB}" srcId="{30EA78D7-5839-49CE-8B6E-2E0BF46DC282}" destId="{14850D77-4195-4F94-9F05-EC1804109553}" srcOrd="2" destOrd="0" parTransId="{174CC0DB-32FE-4F8A-AA0E-A71F3BB16B10}" sibTransId="{E2C7C2CE-A883-4E31-A7A4-43B2D7E6BBCF}"/>
    <dgm:cxn modelId="{D94CCBC7-6302-4867-8356-53DD5DB31E07}" type="presOf" srcId="{924DB16C-CC9A-4203-B931-5542B0915685}" destId="{D5CBDA0F-8CDE-401A-B427-5F5983ACAA3B}" srcOrd="1" destOrd="0" presId="urn:microsoft.com/office/officeart/2016/7/layout/BasicLinearProcessNumbered"/>
    <dgm:cxn modelId="{ECA10ECF-373D-4D79-AEB1-CFD6454FD117}" srcId="{30EA78D7-5839-49CE-8B6E-2E0BF46DC282}" destId="{924DB16C-CC9A-4203-B931-5542B0915685}" srcOrd="3" destOrd="0" parTransId="{CD60B73B-B349-410A-A7CC-8AD749437667}" sibTransId="{4A9315DB-C650-4DB8-BA5A-8B126D14F4A6}"/>
    <dgm:cxn modelId="{130E64E2-0D24-4C2D-AFCA-01AFB72DB6AE}" type="presOf" srcId="{14850D77-4195-4F94-9F05-EC1804109553}" destId="{33378CA7-57AA-4691-8D3A-403E016CC3F0}" srcOrd="0" destOrd="0" presId="urn:microsoft.com/office/officeart/2016/7/layout/BasicLinearProcessNumbered"/>
    <dgm:cxn modelId="{013A3EFF-E832-45B5-8EE0-352F03B25EE6}" type="presOf" srcId="{CB9C4898-AD82-4F1E-979C-D104815099C2}" destId="{BA2A0A47-480D-4B97-BAA5-2B0ED06A7AE1}" srcOrd="0" destOrd="0" presId="urn:microsoft.com/office/officeart/2016/7/layout/BasicLinearProcessNumbered"/>
    <dgm:cxn modelId="{C40F52F3-5480-4B1E-8AC7-8EC8FA7DF864}" type="presParOf" srcId="{64DD8EB9-53B7-4546-A58F-DEA74DAE0266}" destId="{B6BDCD57-139D-4AB5-9300-C8EB0237047B}" srcOrd="0" destOrd="0" presId="urn:microsoft.com/office/officeart/2016/7/layout/BasicLinearProcessNumbered"/>
    <dgm:cxn modelId="{8941A7A7-A83C-4633-B348-D97FDE75051A}" type="presParOf" srcId="{B6BDCD57-139D-4AB5-9300-C8EB0237047B}" destId="{47CC815D-1C6F-46D7-B493-0A4F2AADA1EE}" srcOrd="0" destOrd="0" presId="urn:microsoft.com/office/officeart/2016/7/layout/BasicLinearProcessNumbered"/>
    <dgm:cxn modelId="{F13C9D0D-9629-4779-BBCF-DF082047F32B}" type="presParOf" srcId="{B6BDCD57-139D-4AB5-9300-C8EB0237047B}" destId="{29037E4E-AA5D-49DF-96C5-7527CF8FD1DC}" srcOrd="1" destOrd="0" presId="urn:microsoft.com/office/officeart/2016/7/layout/BasicLinearProcessNumbered"/>
    <dgm:cxn modelId="{4C9D82D8-43D3-43D7-853D-308D84192CAB}" type="presParOf" srcId="{B6BDCD57-139D-4AB5-9300-C8EB0237047B}" destId="{42528028-79F9-4BE9-BD6C-BA0659D94D29}" srcOrd="2" destOrd="0" presId="urn:microsoft.com/office/officeart/2016/7/layout/BasicLinearProcessNumbered"/>
    <dgm:cxn modelId="{A3BDF025-B025-45F8-AC56-7DFED8F60A38}" type="presParOf" srcId="{B6BDCD57-139D-4AB5-9300-C8EB0237047B}" destId="{41768E56-9680-401D-B652-E2CC526CA651}" srcOrd="3" destOrd="0" presId="urn:microsoft.com/office/officeart/2016/7/layout/BasicLinearProcessNumbered"/>
    <dgm:cxn modelId="{EAD5E26B-37AC-4C90-BAD8-3C3990BC316D}" type="presParOf" srcId="{64DD8EB9-53B7-4546-A58F-DEA74DAE0266}" destId="{8A7FDD5E-0A51-4881-9972-21F98EF2F49E}" srcOrd="1" destOrd="0" presId="urn:microsoft.com/office/officeart/2016/7/layout/BasicLinearProcessNumbered"/>
    <dgm:cxn modelId="{5A3D5C62-34EC-499D-B220-DE5AD8BC83A5}" type="presParOf" srcId="{64DD8EB9-53B7-4546-A58F-DEA74DAE0266}" destId="{C830CB8E-F875-488D-9AE0-7271EF70819D}" srcOrd="2" destOrd="0" presId="urn:microsoft.com/office/officeart/2016/7/layout/BasicLinearProcessNumbered"/>
    <dgm:cxn modelId="{845336A7-0DD9-4089-8F75-4F36EAC18F84}" type="presParOf" srcId="{C830CB8E-F875-488D-9AE0-7271EF70819D}" destId="{385205F3-FF19-4415-818B-3B2AD9762C27}" srcOrd="0" destOrd="0" presId="urn:microsoft.com/office/officeart/2016/7/layout/BasicLinearProcessNumbered"/>
    <dgm:cxn modelId="{E0FFB486-3248-4202-BB92-D7B9A611B199}" type="presParOf" srcId="{C830CB8E-F875-488D-9AE0-7271EF70819D}" destId="{C9DD5899-CF71-4FFA-A4E1-7510C61050B8}" srcOrd="1" destOrd="0" presId="urn:microsoft.com/office/officeart/2016/7/layout/BasicLinearProcessNumbered"/>
    <dgm:cxn modelId="{FDDEF0AB-6979-4617-9AD4-C2B3FC9CCBEC}" type="presParOf" srcId="{C830CB8E-F875-488D-9AE0-7271EF70819D}" destId="{7007023F-2847-4473-861A-D97E7124A735}" srcOrd="2" destOrd="0" presId="urn:microsoft.com/office/officeart/2016/7/layout/BasicLinearProcessNumbered"/>
    <dgm:cxn modelId="{86240D8C-8753-4BA7-8B10-643E09DFF9F3}" type="presParOf" srcId="{C830CB8E-F875-488D-9AE0-7271EF70819D}" destId="{41A97447-EA1E-4919-8BBB-3CE156D49F0F}" srcOrd="3" destOrd="0" presId="urn:microsoft.com/office/officeart/2016/7/layout/BasicLinearProcessNumbered"/>
    <dgm:cxn modelId="{D03B3D4A-D301-4E50-AB49-2AD01261927D}" type="presParOf" srcId="{64DD8EB9-53B7-4546-A58F-DEA74DAE0266}" destId="{A9112DDE-AA45-4A78-8FCE-24C1D2BC59DA}" srcOrd="3" destOrd="0" presId="urn:microsoft.com/office/officeart/2016/7/layout/BasicLinearProcessNumbered"/>
    <dgm:cxn modelId="{DFA334FF-D078-41F6-905C-22129F028D44}" type="presParOf" srcId="{64DD8EB9-53B7-4546-A58F-DEA74DAE0266}" destId="{99822974-EB48-4B70-9A35-DC0A44504906}" srcOrd="4" destOrd="0" presId="urn:microsoft.com/office/officeart/2016/7/layout/BasicLinearProcessNumbered"/>
    <dgm:cxn modelId="{02813EF9-D2D5-43AD-9BE5-1C0D3C138E07}" type="presParOf" srcId="{99822974-EB48-4B70-9A35-DC0A44504906}" destId="{33378CA7-57AA-4691-8D3A-403E016CC3F0}" srcOrd="0" destOrd="0" presId="urn:microsoft.com/office/officeart/2016/7/layout/BasicLinearProcessNumbered"/>
    <dgm:cxn modelId="{B27F468D-B411-4F6E-BC12-F58009252FCC}" type="presParOf" srcId="{99822974-EB48-4B70-9A35-DC0A44504906}" destId="{0380B977-0F3C-4024-999D-44C077D1E042}" srcOrd="1" destOrd="0" presId="urn:microsoft.com/office/officeart/2016/7/layout/BasicLinearProcessNumbered"/>
    <dgm:cxn modelId="{EF40D53B-8646-4FCC-AE73-E001977F162A}" type="presParOf" srcId="{99822974-EB48-4B70-9A35-DC0A44504906}" destId="{2A3E99BA-98B2-464B-862B-F9E13A97FC1D}" srcOrd="2" destOrd="0" presId="urn:microsoft.com/office/officeart/2016/7/layout/BasicLinearProcessNumbered"/>
    <dgm:cxn modelId="{7EB83F5E-B30C-48A9-9D41-86181B115C5C}" type="presParOf" srcId="{99822974-EB48-4B70-9A35-DC0A44504906}" destId="{A3810741-71A7-4646-A1F7-AA9DCAEE3A1A}" srcOrd="3" destOrd="0" presId="urn:microsoft.com/office/officeart/2016/7/layout/BasicLinearProcessNumbered"/>
    <dgm:cxn modelId="{A40054DB-B760-4493-9028-58C1C0F03E0D}" type="presParOf" srcId="{64DD8EB9-53B7-4546-A58F-DEA74DAE0266}" destId="{67085A14-9FAC-4F93-9B2D-C13729B32B60}" srcOrd="5" destOrd="0" presId="urn:microsoft.com/office/officeart/2016/7/layout/BasicLinearProcessNumbered"/>
    <dgm:cxn modelId="{7AD1D166-9CC7-4AF4-AB96-04272581364A}" type="presParOf" srcId="{64DD8EB9-53B7-4546-A58F-DEA74DAE0266}" destId="{32D3F2C1-0F5E-4534-9D89-ADF9AC1F7B5C}" srcOrd="6" destOrd="0" presId="urn:microsoft.com/office/officeart/2016/7/layout/BasicLinearProcessNumbered"/>
    <dgm:cxn modelId="{4789E027-A1F8-4EB5-A22E-767412C75017}" type="presParOf" srcId="{32D3F2C1-0F5E-4534-9D89-ADF9AC1F7B5C}" destId="{90D19CA9-03EA-4C2C-80EE-81EA207F4501}" srcOrd="0" destOrd="0" presId="urn:microsoft.com/office/officeart/2016/7/layout/BasicLinearProcessNumbered"/>
    <dgm:cxn modelId="{E99E3279-BAD2-4BBD-8E82-A9CAFC67F28D}" type="presParOf" srcId="{32D3F2C1-0F5E-4534-9D89-ADF9AC1F7B5C}" destId="{6915F968-C0A4-497F-8B8E-21E894FDABE6}" srcOrd="1" destOrd="0" presId="urn:microsoft.com/office/officeart/2016/7/layout/BasicLinearProcessNumbered"/>
    <dgm:cxn modelId="{C592084C-E0D9-424A-9A92-4B04DE4337CB}" type="presParOf" srcId="{32D3F2C1-0F5E-4534-9D89-ADF9AC1F7B5C}" destId="{263C2CBC-0D6A-42CC-931F-72E6BD5329E4}" srcOrd="2" destOrd="0" presId="urn:microsoft.com/office/officeart/2016/7/layout/BasicLinearProcessNumbered"/>
    <dgm:cxn modelId="{EFAE538F-F7C2-4763-A905-859CCA5C49D6}" type="presParOf" srcId="{32D3F2C1-0F5E-4534-9D89-ADF9AC1F7B5C}" destId="{D5CBDA0F-8CDE-401A-B427-5F5983ACAA3B}" srcOrd="3" destOrd="0" presId="urn:microsoft.com/office/officeart/2016/7/layout/BasicLinearProcessNumbered"/>
    <dgm:cxn modelId="{EA432A69-46F3-4C55-AF74-F55062635764}" type="presParOf" srcId="{64DD8EB9-53B7-4546-A58F-DEA74DAE0266}" destId="{33BF3104-E7B1-4B3B-B7A8-11233FAC7D3C}" srcOrd="7" destOrd="0" presId="urn:microsoft.com/office/officeart/2016/7/layout/BasicLinearProcessNumbered"/>
    <dgm:cxn modelId="{B76263D3-5CB0-42D8-95D0-06F26A6E41FF}" type="presParOf" srcId="{64DD8EB9-53B7-4546-A58F-DEA74DAE0266}" destId="{D0C74B75-5B6F-4180-8049-1C0551F1766E}" srcOrd="8" destOrd="0" presId="urn:microsoft.com/office/officeart/2016/7/layout/BasicLinearProcessNumbered"/>
    <dgm:cxn modelId="{73D805C0-3E1D-4415-A0DA-AED0C5EF105B}" type="presParOf" srcId="{D0C74B75-5B6F-4180-8049-1C0551F1766E}" destId="{BA2A0A47-480D-4B97-BAA5-2B0ED06A7AE1}" srcOrd="0" destOrd="0" presId="urn:microsoft.com/office/officeart/2016/7/layout/BasicLinearProcessNumbered"/>
    <dgm:cxn modelId="{D948290E-22C0-4982-9993-DD3F9AC3F053}" type="presParOf" srcId="{D0C74B75-5B6F-4180-8049-1C0551F1766E}" destId="{14D6128B-7C5E-4695-B9C4-88BB8091750F}" srcOrd="1" destOrd="0" presId="urn:microsoft.com/office/officeart/2016/7/layout/BasicLinearProcessNumbered"/>
    <dgm:cxn modelId="{6B288CBB-F652-431E-845B-B8224DD89BB3}" type="presParOf" srcId="{D0C74B75-5B6F-4180-8049-1C0551F1766E}" destId="{8EB6D2DE-67F0-4E9A-A58C-C030567595E2}" srcOrd="2" destOrd="0" presId="urn:microsoft.com/office/officeart/2016/7/layout/BasicLinearProcessNumbered"/>
    <dgm:cxn modelId="{7FA25E9A-6D87-4C78-B67B-0C3C98AB825D}" type="presParOf" srcId="{D0C74B75-5B6F-4180-8049-1C0551F1766E}" destId="{67F5B890-157B-4F64-9372-9EF67472549F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6CD516-0E6E-4B21-870E-2786C6BF15A1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AC144E9-C24B-4837-9998-15F2F413495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Community Email</a:t>
          </a:r>
          <a:r>
            <a:rPr lang="en-US" dirty="0"/>
            <a:t>: Receive messages sent to your community's email.</a:t>
          </a:r>
        </a:p>
      </dgm:t>
    </dgm:pt>
    <dgm:pt modelId="{C795479E-C412-4D1D-A6B6-39275AF5054B}" type="parTrans" cxnId="{0B8AD3F5-B5F4-400B-A6F4-8D080C62D74D}">
      <dgm:prSet/>
      <dgm:spPr/>
      <dgm:t>
        <a:bodyPr/>
        <a:lstStyle/>
        <a:p>
          <a:endParaRPr lang="en-US"/>
        </a:p>
      </dgm:t>
    </dgm:pt>
    <dgm:pt modelId="{60464D57-BC8D-4DB9-8F03-43E3A0436226}" type="sibTrans" cxnId="{0B8AD3F5-B5F4-400B-A6F4-8D080C62D74D}">
      <dgm:prSet/>
      <dgm:spPr/>
      <dgm:t>
        <a:bodyPr/>
        <a:lstStyle/>
        <a:p>
          <a:endParaRPr lang="en-US"/>
        </a:p>
      </dgm:t>
    </dgm:pt>
    <dgm:pt modelId="{C49453F4-B506-4445-B16D-B2391C50987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Email Community Members</a:t>
          </a:r>
          <a:r>
            <a:rPr lang="en-US" dirty="0"/>
            <a:t>: Send announcements to all members in your community.</a:t>
          </a:r>
        </a:p>
      </dgm:t>
    </dgm:pt>
    <dgm:pt modelId="{67A3A594-A0AA-446B-BC69-2236CF51ABF1}" type="parTrans" cxnId="{19B5D064-4786-4E29-BF09-94EBF3FD7AC8}">
      <dgm:prSet/>
      <dgm:spPr/>
      <dgm:t>
        <a:bodyPr/>
        <a:lstStyle/>
        <a:p>
          <a:endParaRPr lang="en-US"/>
        </a:p>
      </dgm:t>
    </dgm:pt>
    <dgm:pt modelId="{3E245627-4FFB-45BC-B8CA-81EBD0214D48}" type="sibTrans" cxnId="{19B5D064-4786-4E29-BF09-94EBF3FD7AC8}">
      <dgm:prSet/>
      <dgm:spPr/>
      <dgm:t>
        <a:bodyPr/>
        <a:lstStyle/>
        <a:p>
          <a:endParaRPr lang="en-US"/>
        </a:p>
      </dgm:t>
    </dgm:pt>
    <dgm:pt modelId="{DD43F6B1-50C1-4532-8E43-013028D0CD7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Google Drive</a:t>
          </a:r>
          <a:r>
            <a:rPr lang="en-US" dirty="0"/>
            <a:t>: Store and share community documents and resources.</a:t>
          </a:r>
        </a:p>
      </dgm:t>
    </dgm:pt>
    <dgm:pt modelId="{A2FB794C-B1A0-4E7C-B16A-95778599A6CF}" type="parTrans" cxnId="{E546D29A-5160-41DB-B192-313249DFC77A}">
      <dgm:prSet/>
      <dgm:spPr/>
      <dgm:t>
        <a:bodyPr/>
        <a:lstStyle/>
        <a:p>
          <a:endParaRPr lang="en-US"/>
        </a:p>
      </dgm:t>
    </dgm:pt>
    <dgm:pt modelId="{8A8D5165-F8D0-4738-BF16-E763C664033E}" type="sibTrans" cxnId="{E546D29A-5160-41DB-B192-313249DFC77A}">
      <dgm:prSet/>
      <dgm:spPr/>
      <dgm:t>
        <a:bodyPr/>
        <a:lstStyle/>
        <a:p>
          <a:endParaRPr lang="en-US"/>
        </a:p>
      </dgm:t>
    </dgm:pt>
    <dgm:pt modelId="{701A3924-D839-4430-80FD-D54C7594101A}" type="pres">
      <dgm:prSet presAssocID="{FD6CD516-0E6E-4B21-870E-2786C6BF15A1}" presName="root" presStyleCnt="0">
        <dgm:presLayoutVars>
          <dgm:dir/>
          <dgm:resizeHandles val="exact"/>
        </dgm:presLayoutVars>
      </dgm:prSet>
      <dgm:spPr/>
    </dgm:pt>
    <dgm:pt modelId="{BDEF8F97-799D-496B-AF11-3B811E311DC0}" type="pres">
      <dgm:prSet presAssocID="{1AC144E9-C24B-4837-9998-15F2F413495C}" presName="compNode" presStyleCnt="0"/>
      <dgm:spPr/>
    </dgm:pt>
    <dgm:pt modelId="{12FC3B5C-9757-43DA-B682-C29CA940FCCE}" type="pres">
      <dgm:prSet presAssocID="{1AC144E9-C24B-4837-9998-15F2F413495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nd"/>
        </a:ext>
      </dgm:extLst>
    </dgm:pt>
    <dgm:pt modelId="{F129CC47-4DF1-4C0E-ACDC-1CE9DD96C361}" type="pres">
      <dgm:prSet presAssocID="{1AC144E9-C24B-4837-9998-15F2F413495C}" presName="spaceRect" presStyleCnt="0"/>
      <dgm:spPr/>
    </dgm:pt>
    <dgm:pt modelId="{8BDCD7D2-FB60-432E-86CD-D1C58422E4D2}" type="pres">
      <dgm:prSet presAssocID="{1AC144E9-C24B-4837-9998-15F2F413495C}" presName="textRect" presStyleLbl="revTx" presStyleIdx="0" presStyleCnt="3">
        <dgm:presLayoutVars>
          <dgm:chMax val="1"/>
          <dgm:chPref val="1"/>
        </dgm:presLayoutVars>
      </dgm:prSet>
      <dgm:spPr/>
    </dgm:pt>
    <dgm:pt modelId="{561BF196-11DE-49A9-A5DC-6D10592967ED}" type="pres">
      <dgm:prSet presAssocID="{60464D57-BC8D-4DB9-8F03-43E3A0436226}" presName="sibTrans" presStyleCnt="0"/>
      <dgm:spPr/>
    </dgm:pt>
    <dgm:pt modelId="{7D465BA0-EA01-42F3-BE12-1273FCF47B97}" type="pres">
      <dgm:prSet presAssocID="{C49453F4-B506-4445-B16D-B2391C509870}" presName="compNode" presStyleCnt="0"/>
      <dgm:spPr/>
    </dgm:pt>
    <dgm:pt modelId="{F48229B8-B4B8-447B-AC13-B8E51B2CA332}" type="pres">
      <dgm:prSet presAssocID="{C49453F4-B506-4445-B16D-B2391C50987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envelope"/>
        </a:ext>
      </dgm:extLst>
    </dgm:pt>
    <dgm:pt modelId="{BF7B9F1E-1410-43BD-9567-14EB4B50513B}" type="pres">
      <dgm:prSet presAssocID="{C49453F4-B506-4445-B16D-B2391C509870}" presName="spaceRect" presStyleCnt="0"/>
      <dgm:spPr/>
    </dgm:pt>
    <dgm:pt modelId="{3462A434-59A8-49E4-B83F-C3730A7DFC73}" type="pres">
      <dgm:prSet presAssocID="{C49453F4-B506-4445-B16D-B2391C509870}" presName="textRect" presStyleLbl="revTx" presStyleIdx="1" presStyleCnt="3">
        <dgm:presLayoutVars>
          <dgm:chMax val="1"/>
          <dgm:chPref val="1"/>
        </dgm:presLayoutVars>
      </dgm:prSet>
      <dgm:spPr/>
    </dgm:pt>
    <dgm:pt modelId="{607E8CAD-FF92-41C1-82F1-2E685708D0D4}" type="pres">
      <dgm:prSet presAssocID="{3E245627-4FFB-45BC-B8CA-81EBD0214D48}" presName="sibTrans" presStyleCnt="0"/>
      <dgm:spPr/>
    </dgm:pt>
    <dgm:pt modelId="{EF18B20D-6711-48DB-83C6-93733425592E}" type="pres">
      <dgm:prSet presAssocID="{DD43F6B1-50C1-4532-8E43-013028D0CD70}" presName="compNode" presStyleCnt="0"/>
      <dgm:spPr/>
    </dgm:pt>
    <dgm:pt modelId="{0F4397E0-670C-4BE5-B45B-717725E7170E}" type="pres">
      <dgm:prSet presAssocID="{DD43F6B1-50C1-4532-8E43-013028D0CD7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9362C1CE-457C-40D8-A7F9-C7CDC571A3BB}" type="pres">
      <dgm:prSet presAssocID="{DD43F6B1-50C1-4532-8E43-013028D0CD70}" presName="spaceRect" presStyleCnt="0"/>
      <dgm:spPr/>
    </dgm:pt>
    <dgm:pt modelId="{32B0AB9E-85B8-4E4C-954C-6B8A0FF64504}" type="pres">
      <dgm:prSet presAssocID="{DD43F6B1-50C1-4532-8E43-013028D0CD70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89BD3024-724E-4B9F-BDCF-99CBEA878D3A}" type="presOf" srcId="{C49453F4-B506-4445-B16D-B2391C509870}" destId="{3462A434-59A8-49E4-B83F-C3730A7DFC73}" srcOrd="0" destOrd="0" presId="urn:microsoft.com/office/officeart/2018/2/layout/IconLabelList"/>
    <dgm:cxn modelId="{D707FF3D-F33E-48A5-A19A-1A10DF6A9EA8}" type="presOf" srcId="{FD6CD516-0E6E-4B21-870E-2786C6BF15A1}" destId="{701A3924-D839-4430-80FD-D54C7594101A}" srcOrd="0" destOrd="0" presId="urn:microsoft.com/office/officeart/2018/2/layout/IconLabelList"/>
    <dgm:cxn modelId="{19B5D064-4786-4E29-BF09-94EBF3FD7AC8}" srcId="{FD6CD516-0E6E-4B21-870E-2786C6BF15A1}" destId="{C49453F4-B506-4445-B16D-B2391C509870}" srcOrd="1" destOrd="0" parTransId="{67A3A594-A0AA-446B-BC69-2236CF51ABF1}" sibTransId="{3E245627-4FFB-45BC-B8CA-81EBD0214D48}"/>
    <dgm:cxn modelId="{3E71B293-D8C1-451D-80C0-E3D9FFAD4D04}" type="presOf" srcId="{DD43F6B1-50C1-4532-8E43-013028D0CD70}" destId="{32B0AB9E-85B8-4E4C-954C-6B8A0FF64504}" srcOrd="0" destOrd="0" presId="urn:microsoft.com/office/officeart/2018/2/layout/IconLabelList"/>
    <dgm:cxn modelId="{E546D29A-5160-41DB-B192-313249DFC77A}" srcId="{FD6CD516-0E6E-4B21-870E-2786C6BF15A1}" destId="{DD43F6B1-50C1-4532-8E43-013028D0CD70}" srcOrd="2" destOrd="0" parTransId="{A2FB794C-B1A0-4E7C-B16A-95778599A6CF}" sibTransId="{8A8D5165-F8D0-4738-BF16-E763C664033E}"/>
    <dgm:cxn modelId="{706335C9-79D6-4774-9E57-501752F52481}" type="presOf" srcId="{1AC144E9-C24B-4837-9998-15F2F413495C}" destId="{8BDCD7D2-FB60-432E-86CD-D1C58422E4D2}" srcOrd="0" destOrd="0" presId="urn:microsoft.com/office/officeart/2018/2/layout/IconLabelList"/>
    <dgm:cxn modelId="{0B8AD3F5-B5F4-400B-A6F4-8D080C62D74D}" srcId="{FD6CD516-0E6E-4B21-870E-2786C6BF15A1}" destId="{1AC144E9-C24B-4837-9998-15F2F413495C}" srcOrd="0" destOrd="0" parTransId="{C795479E-C412-4D1D-A6B6-39275AF5054B}" sibTransId="{60464D57-BC8D-4DB9-8F03-43E3A0436226}"/>
    <dgm:cxn modelId="{F7C1CD24-53BA-4791-9B88-9B37C770FCC1}" type="presParOf" srcId="{701A3924-D839-4430-80FD-D54C7594101A}" destId="{BDEF8F97-799D-496B-AF11-3B811E311DC0}" srcOrd="0" destOrd="0" presId="urn:microsoft.com/office/officeart/2018/2/layout/IconLabelList"/>
    <dgm:cxn modelId="{80E91009-C941-44D2-9448-68C0A8371D37}" type="presParOf" srcId="{BDEF8F97-799D-496B-AF11-3B811E311DC0}" destId="{12FC3B5C-9757-43DA-B682-C29CA940FCCE}" srcOrd="0" destOrd="0" presId="urn:microsoft.com/office/officeart/2018/2/layout/IconLabelList"/>
    <dgm:cxn modelId="{EEC20907-352F-4902-A8A2-A574BB545BA2}" type="presParOf" srcId="{BDEF8F97-799D-496B-AF11-3B811E311DC0}" destId="{F129CC47-4DF1-4C0E-ACDC-1CE9DD96C361}" srcOrd="1" destOrd="0" presId="urn:microsoft.com/office/officeart/2018/2/layout/IconLabelList"/>
    <dgm:cxn modelId="{81F419E1-A257-4E07-A481-0B83F62793CA}" type="presParOf" srcId="{BDEF8F97-799D-496B-AF11-3B811E311DC0}" destId="{8BDCD7D2-FB60-432E-86CD-D1C58422E4D2}" srcOrd="2" destOrd="0" presId="urn:microsoft.com/office/officeart/2018/2/layout/IconLabelList"/>
    <dgm:cxn modelId="{81193A2B-5D7B-4F3B-8D6A-8FC6A57597CE}" type="presParOf" srcId="{701A3924-D839-4430-80FD-D54C7594101A}" destId="{561BF196-11DE-49A9-A5DC-6D10592967ED}" srcOrd="1" destOrd="0" presId="urn:microsoft.com/office/officeart/2018/2/layout/IconLabelList"/>
    <dgm:cxn modelId="{6477D688-C82C-40E6-A5DC-17C4CB933D31}" type="presParOf" srcId="{701A3924-D839-4430-80FD-D54C7594101A}" destId="{7D465BA0-EA01-42F3-BE12-1273FCF47B97}" srcOrd="2" destOrd="0" presId="urn:microsoft.com/office/officeart/2018/2/layout/IconLabelList"/>
    <dgm:cxn modelId="{790E80C5-7F79-41B3-BCE6-E6705AED6AC5}" type="presParOf" srcId="{7D465BA0-EA01-42F3-BE12-1273FCF47B97}" destId="{F48229B8-B4B8-447B-AC13-B8E51B2CA332}" srcOrd="0" destOrd="0" presId="urn:microsoft.com/office/officeart/2018/2/layout/IconLabelList"/>
    <dgm:cxn modelId="{67F92691-49FE-451C-BA39-100E64C10BC8}" type="presParOf" srcId="{7D465BA0-EA01-42F3-BE12-1273FCF47B97}" destId="{BF7B9F1E-1410-43BD-9567-14EB4B50513B}" srcOrd="1" destOrd="0" presId="urn:microsoft.com/office/officeart/2018/2/layout/IconLabelList"/>
    <dgm:cxn modelId="{A6D7BBCD-A7C8-412A-9595-44CB207BFCC7}" type="presParOf" srcId="{7D465BA0-EA01-42F3-BE12-1273FCF47B97}" destId="{3462A434-59A8-49E4-B83F-C3730A7DFC73}" srcOrd="2" destOrd="0" presId="urn:microsoft.com/office/officeart/2018/2/layout/IconLabelList"/>
    <dgm:cxn modelId="{8413FED6-4479-4BBE-9535-EA6A508B9B3B}" type="presParOf" srcId="{701A3924-D839-4430-80FD-D54C7594101A}" destId="{607E8CAD-FF92-41C1-82F1-2E685708D0D4}" srcOrd="3" destOrd="0" presId="urn:microsoft.com/office/officeart/2018/2/layout/IconLabelList"/>
    <dgm:cxn modelId="{CAF6E02F-D06B-4286-8944-CEEE81AA410E}" type="presParOf" srcId="{701A3924-D839-4430-80FD-D54C7594101A}" destId="{EF18B20D-6711-48DB-83C6-93733425592E}" srcOrd="4" destOrd="0" presId="urn:microsoft.com/office/officeart/2018/2/layout/IconLabelList"/>
    <dgm:cxn modelId="{C416451B-E918-4647-82A4-800114728E95}" type="presParOf" srcId="{EF18B20D-6711-48DB-83C6-93733425592E}" destId="{0F4397E0-670C-4BE5-B45B-717725E7170E}" srcOrd="0" destOrd="0" presId="urn:microsoft.com/office/officeart/2018/2/layout/IconLabelList"/>
    <dgm:cxn modelId="{5274DAE8-1725-45EA-9913-5177375D480B}" type="presParOf" srcId="{EF18B20D-6711-48DB-83C6-93733425592E}" destId="{9362C1CE-457C-40D8-A7F9-C7CDC571A3BB}" srcOrd="1" destOrd="0" presId="urn:microsoft.com/office/officeart/2018/2/layout/IconLabelList"/>
    <dgm:cxn modelId="{F605998D-E02A-409F-8374-F70C3B142ABF}" type="presParOf" srcId="{EF18B20D-6711-48DB-83C6-93733425592E}" destId="{32B0AB9E-85B8-4E4C-954C-6B8A0FF64504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6CD516-0E6E-4B21-870E-2786C6BF15A1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DCC949F-6820-496B-8B3D-32316398501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Zoom</a:t>
          </a:r>
          <a:r>
            <a:rPr lang="en-US" dirty="0"/>
            <a:t>: Host community meetings and webinars.</a:t>
          </a:r>
        </a:p>
      </dgm:t>
    </dgm:pt>
    <dgm:pt modelId="{CB4ECD7F-9773-47C0-8B15-EFF90206CAC6}" type="parTrans" cxnId="{81171230-848C-4882-8481-CFB718A53F1B}">
      <dgm:prSet/>
      <dgm:spPr/>
      <dgm:t>
        <a:bodyPr/>
        <a:lstStyle/>
        <a:p>
          <a:endParaRPr lang="en-US"/>
        </a:p>
      </dgm:t>
    </dgm:pt>
    <dgm:pt modelId="{3098227F-A16B-48A9-AF6A-817C247DF228}" type="sibTrans" cxnId="{81171230-848C-4882-8481-CFB718A53F1B}">
      <dgm:prSet/>
      <dgm:spPr/>
      <dgm:t>
        <a:bodyPr/>
        <a:lstStyle/>
        <a:p>
          <a:endParaRPr lang="en-US"/>
        </a:p>
      </dgm:t>
    </dgm:pt>
    <dgm:pt modelId="{B11CFFFE-C99D-4EF8-871A-603F5EE14C9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Community Web Pages</a:t>
          </a:r>
          <a:r>
            <a:rPr lang="en-US" dirty="0"/>
            <a:t>: Community’s pages on the ILA website and Intersections.</a:t>
          </a:r>
        </a:p>
      </dgm:t>
    </dgm:pt>
    <dgm:pt modelId="{F83A89CE-9759-4D41-AC91-D250FC2D16FB}" type="parTrans" cxnId="{A7871C1F-A89B-4972-A2D9-AA6E8673911B}">
      <dgm:prSet/>
      <dgm:spPr/>
      <dgm:t>
        <a:bodyPr/>
        <a:lstStyle/>
        <a:p>
          <a:endParaRPr lang="en-US"/>
        </a:p>
      </dgm:t>
    </dgm:pt>
    <dgm:pt modelId="{270BE976-27C9-4284-99D0-C224EFCB0A3C}" type="sibTrans" cxnId="{A7871C1F-A89B-4972-A2D9-AA6E8673911B}">
      <dgm:prSet/>
      <dgm:spPr/>
      <dgm:t>
        <a:bodyPr/>
        <a:lstStyle/>
        <a:p>
          <a:endParaRPr lang="en-US"/>
        </a:p>
      </dgm:t>
    </dgm:pt>
    <dgm:pt modelId="{6EDAB127-74C2-4DBB-8DD4-B616A3EF5BB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ILA Intersections</a:t>
          </a:r>
          <a:r>
            <a:rPr lang="en-US" dirty="0"/>
            <a:t>: Engage members with discussions, resources, and events.</a:t>
          </a:r>
        </a:p>
      </dgm:t>
    </dgm:pt>
    <dgm:pt modelId="{48BC875A-43CC-4351-9977-5000832D9F8C}" type="parTrans" cxnId="{EB2E387D-C68E-49C9-81AD-AAA99B72BBDA}">
      <dgm:prSet/>
      <dgm:spPr/>
      <dgm:t>
        <a:bodyPr/>
        <a:lstStyle/>
        <a:p>
          <a:endParaRPr lang="en-US"/>
        </a:p>
      </dgm:t>
    </dgm:pt>
    <dgm:pt modelId="{AE262C12-6ABF-421F-8A30-0BB4B83A2599}" type="sibTrans" cxnId="{EB2E387D-C68E-49C9-81AD-AAA99B72BBDA}">
      <dgm:prSet/>
      <dgm:spPr/>
      <dgm:t>
        <a:bodyPr/>
        <a:lstStyle/>
        <a:p>
          <a:endParaRPr lang="en-US"/>
        </a:p>
      </dgm:t>
    </dgm:pt>
    <dgm:pt modelId="{701A3924-D839-4430-80FD-D54C7594101A}" type="pres">
      <dgm:prSet presAssocID="{FD6CD516-0E6E-4B21-870E-2786C6BF15A1}" presName="root" presStyleCnt="0">
        <dgm:presLayoutVars>
          <dgm:dir/>
          <dgm:resizeHandles val="exact"/>
        </dgm:presLayoutVars>
      </dgm:prSet>
      <dgm:spPr/>
    </dgm:pt>
    <dgm:pt modelId="{EF5B33F6-4C15-4C24-BC23-D69BB5D43927}" type="pres">
      <dgm:prSet presAssocID="{5DCC949F-6820-496B-8B3D-323163985016}" presName="compNode" presStyleCnt="0"/>
      <dgm:spPr/>
    </dgm:pt>
    <dgm:pt modelId="{AA9B6DDE-22CB-4E87-851D-9A765ACCEA90}" type="pres">
      <dgm:prSet presAssocID="{5DCC949F-6820-496B-8B3D-32316398501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 with solid fill"/>
        </a:ext>
      </dgm:extLst>
    </dgm:pt>
    <dgm:pt modelId="{63CE4C92-BA53-4E34-A4F2-8D6844814606}" type="pres">
      <dgm:prSet presAssocID="{5DCC949F-6820-496B-8B3D-323163985016}" presName="spaceRect" presStyleCnt="0"/>
      <dgm:spPr/>
    </dgm:pt>
    <dgm:pt modelId="{E7DF50E0-34CC-4A14-A873-9C2788D14200}" type="pres">
      <dgm:prSet presAssocID="{5DCC949F-6820-496B-8B3D-323163985016}" presName="textRect" presStyleLbl="revTx" presStyleIdx="0" presStyleCnt="3">
        <dgm:presLayoutVars>
          <dgm:chMax val="1"/>
          <dgm:chPref val="1"/>
        </dgm:presLayoutVars>
      </dgm:prSet>
      <dgm:spPr/>
    </dgm:pt>
    <dgm:pt modelId="{0EC6AA70-6AF9-4503-A9BB-4A01572AEA3C}" type="pres">
      <dgm:prSet presAssocID="{3098227F-A16B-48A9-AF6A-817C247DF228}" presName="sibTrans" presStyleCnt="0"/>
      <dgm:spPr/>
    </dgm:pt>
    <dgm:pt modelId="{54BF08AF-2D48-4BB3-B6AD-38EA063BDF65}" type="pres">
      <dgm:prSet presAssocID="{B11CFFFE-C99D-4EF8-871A-603F5EE14C9A}" presName="compNode" presStyleCnt="0"/>
      <dgm:spPr/>
    </dgm:pt>
    <dgm:pt modelId="{9FBD4658-C75E-4B85-A1D9-D0F3ECA3088D}" type="pres">
      <dgm:prSet presAssocID="{B11CFFFE-C99D-4EF8-871A-603F5EE14C9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wspaper"/>
        </a:ext>
      </dgm:extLst>
    </dgm:pt>
    <dgm:pt modelId="{3A1E9305-6ABA-4590-B441-B8D8F5FD357A}" type="pres">
      <dgm:prSet presAssocID="{B11CFFFE-C99D-4EF8-871A-603F5EE14C9A}" presName="spaceRect" presStyleCnt="0"/>
      <dgm:spPr/>
    </dgm:pt>
    <dgm:pt modelId="{8973EEB4-AE4B-4C67-995B-1ACB34DE6DB6}" type="pres">
      <dgm:prSet presAssocID="{B11CFFFE-C99D-4EF8-871A-603F5EE14C9A}" presName="textRect" presStyleLbl="revTx" presStyleIdx="1" presStyleCnt="3">
        <dgm:presLayoutVars>
          <dgm:chMax val="1"/>
          <dgm:chPref val="1"/>
        </dgm:presLayoutVars>
      </dgm:prSet>
      <dgm:spPr/>
    </dgm:pt>
    <dgm:pt modelId="{E51DEB3E-C219-416D-8401-FD4DD0919229}" type="pres">
      <dgm:prSet presAssocID="{270BE976-27C9-4284-99D0-C224EFCB0A3C}" presName="sibTrans" presStyleCnt="0"/>
      <dgm:spPr/>
    </dgm:pt>
    <dgm:pt modelId="{81105A1B-C8FC-4102-BCE3-C8F6B8898A76}" type="pres">
      <dgm:prSet presAssocID="{6EDAB127-74C2-4DBB-8DD4-B616A3EF5BB0}" presName="compNode" presStyleCnt="0"/>
      <dgm:spPr/>
    </dgm:pt>
    <dgm:pt modelId="{73B382BF-8DB1-4F9E-BB6E-BE7E76CB810A}" type="pres">
      <dgm:prSet presAssocID="{6EDAB127-74C2-4DBB-8DD4-B616A3EF5BB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ycle with people with solid fill"/>
        </a:ext>
      </dgm:extLst>
    </dgm:pt>
    <dgm:pt modelId="{6CDF75C1-75A9-4275-A5FB-BE4390ABD5F2}" type="pres">
      <dgm:prSet presAssocID="{6EDAB127-74C2-4DBB-8DD4-B616A3EF5BB0}" presName="spaceRect" presStyleCnt="0"/>
      <dgm:spPr/>
    </dgm:pt>
    <dgm:pt modelId="{F47CD264-EDF7-4AE2-9861-A95B14AFE081}" type="pres">
      <dgm:prSet presAssocID="{6EDAB127-74C2-4DBB-8DD4-B616A3EF5BB0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7871C1F-A89B-4972-A2D9-AA6E8673911B}" srcId="{FD6CD516-0E6E-4B21-870E-2786C6BF15A1}" destId="{B11CFFFE-C99D-4EF8-871A-603F5EE14C9A}" srcOrd="1" destOrd="0" parTransId="{F83A89CE-9759-4D41-AC91-D250FC2D16FB}" sibTransId="{270BE976-27C9-4284-99D0-C224EFCB0A3C}"/>
    <dgm:cxn modelId="{81171230-848C-4882-8481-CFB718A53F1B}" srcId="{FD6CD516-0E6E-4B21-870E-2786C6BF15A1}" destId="{5DCC949F-6820-496B-8B3D-323163985016}" srcOrd="0" destOrd="0" parTransId="{CB4ECD7F-9773-47C0-8B15-EFF90206CAC6}" sibTransId="{3098227F-A16B-48A9-AF6A-817C247DF228}"/>
    <dgm:cxn modelId="{D707FF3D-F33E-48A5-A19A-1A10DF6A9EA8}" type="presOf" srcId="{FD6CD516-0E6E-4B21-870E-2786C6BF15A1}" destId="{701A3924-D839-4430-80FD-D54C7594101A}" srcOrd="0" destOrd="0" presId="urn:microsoft.com/office/officeart/2018/2/layout/IconLabelList"/>
    <dgm:cxn modelId="{8C730671-2142-4E2B-8720-6C5ABC28BE5E}" type="presOf" srcId="{6EDAB127-74C2-4DBB-8DD4-B616A3EF5BB0}" destId="{F47CD264-EDF7-4AE2-9861-A95B14AFE081}" srcOrd="0" destOrd="0" presId="urn:microsoft.com/office/officeart/2018/2/layout/IconLabelList"/>
    <dgm:cxn modelId="{99F28872-63E4-4E1A-8AA1-95661EDC7590}" type="presOf" srcId="{5DCC949F-6820-496B-8B3D-323163985016}" destId="{E7DF50E0-34CC-4A14-A873-9C2788D14200}" srcOrd="0" destOrd="0" presId="urn:microsoft.com/office/officeart/2018/2/layout/IconLabelList"/>
    <dgm:cxn modelId="{EB2E387D-C68E-49C9-81AD-AAA99B72BBDA}" srcId="{FD6CD516-0E6E-4B21-870E-2786C6BF15A1}" destId="{6EDAB127-74C2-4DBB-8DD4-B616A3EF5BB0}" srcOrd="2" destOrd="0" parTransId="{48BC875A-43CC-4351-9977-5000832D9F8C}" sibTransId="{AE262C12-6ABF-421F-8A30-0BB4B83A2599}"/>
    <dgm:cxn modelId="{1060CAD8-CFC8-4E22-ACE6-C085559A8481}" type="presOf" srcId="{B11CFFFE-C99D-4EF8-871A-603F5EE14C9A}" destId="{8973EEB4-AE4B-4C67-995B-1ACB34DE6DB6}" srcOrd="0" destOrd="0" presId="urn:microsoft.com/office/officeart/2018/2/layout/IconLabelList"/>
    <dgm:cxn modelId="{F6C2D211-1E67-4D79-AD38-EAA9AFA87836}" type="presParOf" srcId="{701A3924-D839-4430-80FD-D54C7594101A}" destId="{EF5B33F6-4C15-4C24-BC23-D69BB5D43927}" srcOrd="0" destOrd="0" presId="urn:microsoft.com/office/officeart/2018/2/layout/IconLabelList"/>
    <dgm:cxn modelId="{FD24AA15-08B1-4A96-AC4F-9123379D8185}" type="presParOf" srcId="{EF5B33F6-4C15-4C24-BC23-D69BB5D43927}" destId="{AA9B6DDE-22CB-4E87-851D-9A765ACCEA90}" srcOrd="0" destOrd="0" presId="urn:microsoft.com/office/officeart/2018/2/layout/IconLabelList"/>
    <dgm:cxn modelId="{E62B4387-C93A-436E-B983-1C137A7BDCAC}" type="presParOf" srcId="{EF5B33F6-4C15-4C24-BC23-D69BB5D43927}" destId="{63CE4C92-BA53-4E34-A4F2-8D6844814606}" srcOrd="1" destOrd="0" presId="urn:microsoft.com/office/officeart/2018/2/layout/IconLabelList"/>
    <dgm:cxn modelId="{4BA4B8A5-2F63-4014-81A9-EC793BCC3A76}" type="presParOf" srcId="{EF5B33F6-4C15-4C24-BC23-D69BB5D43927}" destId="{E7DF50E0-34CC-4A14-A873-9C2788D14200}" srcOrd="2" destOrd="0" presId="urn:microsoft.com/office/officeart/2018/2/layout/IconLabelList"/>
    <dgm:cxn modelId="{03067550-4FCE-4AB1-9C5E-83E3A69DCE1F}" type="presParOf" srcId="{701A3924-D839-4430-80FD-D54C7594101A}" destId="{0EC6AA70-6AF9-4503-A9BB-4A01572AEA3C}" srcOrd="1" destOrd="0" presId="urn:microsoft.com/office/officeart/2018/2/layout/IconLabelList"/>
    <dgm:cxn modelId="{5AF3659F-CB8E-4E66-A53B-51FEBA8BAEEE}" type="presParOf" srcId="{701A3924-D839-4430-80FD-D54C7594101A}" destId="{54BF08AF-2D48-4BB3-B6AD-38EA063BDF65}" srcOrd="2" destOrd="0" presId="urn:microsoft.com/office/officeart/2018/2/layout/IconLabelList"/>
    <dgm:cxn modelId="{B0EA9CA4-0712-43B0-B074-28E23BAF9383}" type="presParOf" srcId="{54BF08AF-2D48-4BB3-B6AD-38EA063BDF65}" destId="{9FBD4658-C75E-4B85-A1D9-D0F3ECA3088D}" srcOrd="0" destOrd="0" presId="urn:microsoft.com/office/officeart/2018/2/layout/IconLabelList"/>
    <dgm:cxn modelId="{73CDC895-AD87-4F36-B2A4-B4866DA95366}" type="presParOf" srcId="{54BF08AF-2D48-4BB3-B6AD-38EA063BDF65}" destId="{3A1E9305-6ABA-4590-B441-B8D8F5FD357A}" srcOrd="1" destOrd="0" presId="urn:microsoft.com/office/officeart/2018/2/layout/IconLabelList"/>
    <dgm:cxn modelId="{9747FB87-41B3-4A49-B162-49165E417ED2}" type="presParOf" srcId="{54BF08AF-2D48-4BB3-B6AD-38EA063BDF65}" destId="{8973EEB4-AE4B-4C67-995B-1ACB34DE6DB6}" srcOrd="2" destOrd="0" presId="urn:microsoft.com/office/officeart/2018/2/layout/IconLabelList"/>
    <dgm:cxn modelId="{C18F7964-5F6E-48DF-9642-37567BE81A18}" type="presParOf" srcId="{701A3924-D839-4430-80FD-D54C7594101A}" destId="{E51DEB3E-C219-416D-8401-FD4DD0919229}" srcOrd="3" destOrd="0" presId="urn:microsoft.com/office/officeart/2018/2/layout/IconLabelList"/>
    <dgm:cxn modelId="{49B5A7CA-DCF3-4AD7-ABD8-6037E9859E9E}" type="presParOf" srcId="{701A3924-D839-4430-80FD-D54C7594101A}" destId="{81105A1B-C8FC-4102-BCE3-C8F6B8898A76}" srcOrd="4" destOrd="0" presId="urn:microsoft.com/office/officeart/2018/2/layout/IconLabelList"/>
    <dgm:cxn modelId="{7C39CBC4-DD37-4A30-BCB5-54598C831E02}" type="presParOf" srcId="{81105A1B-C8FC-4102-BCE3-C8F6B8898A76}" destId="{73B382BF-8DB1-4F9E-BB6E-BE7E76CB810A}" srcOrd="0" destOrd="0" presId="urn:microsoft.com/office/officeart/2018/2/layout/IconLabelList"/>
    <dgm:cxn modelId="{414B0DEC-3A51-49CC-9887-0E5A51EDCDED}" type="presParOf" srcId="{81105A1B-C8FC-4102-BCE3-C8F6B8898A76}" destId="{6CDF75C1-75A9-4275-A5FB-BE4390ABD5F2}" srcOrd="1" destOrd="0" presId="urn:microsoft.com/office/officeart/2018/2/layout/IconLabelList"/>
    <dgm:cxn modelId="{1A6FB006-E6A4-4699-B618-59E5B18085DE}" type="presParOf" srcId="{81105A1B-C8FC-4102-BCE3-C8F6B8898A76}" destId="{F47CD264-EDF7-4AE2-9861-A95B14AFE081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C815D-1C6F-46D7-B493-0A4F2AADA1EE}">
      <dsp:nvSpPr>
        <dsp:cNvPr id="0" name=""/>
        <dsp:cNvSpPr/>
      </dsp:nvSpPr>
      <dsp:spPr>
        <a:xfrm>
          <a:off x="3910" y="979299"/>
          <a:ext cx="2117218" cy="296410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067" tIns="330200" rIns="165067" bIns="330200" numCol="1" spcCol="1270" anchor="t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solidFill>
                <a:srgbClr val="444444"/>
              </a:solidFill>
              <a:latin typeface="Calibri"/>
              <a:cs typeface="Calibri"/>
            </a:rPr>
            <a:t>Plan Events:</a:t>
          </a:r>
          <a:r>
            <a:rPr lang="en-US" sz="1500" kern="1200" dirty="0">
              <a:solidFill>
                <a:srgbClr val="444444"/>
              </a:solidFill>
              <a:latin typeface="Calibri"/>
              <a:cs typeface="Calibri"/>
            </a:rPr>
            <a:t> Host webinars, workshops, and virtual meetups.</a:t>
          </a:r>
        </a:p>
      </dsp:txBody>
      <dsp:txXfrm>
        <a:off x="3910" y="2105659"/>
        <a:ext cx="2117218" cy="1778463"/>
      </dsp:txXfrm>
    </dsp:sp>
    <dsp:sp modelId="{29037E4E-AA5D-49DF-96C5-7527CF8FD1DC}">
      <dsp:nvSpPr>
        <dsp:cNvPr id="0" name=""/>
        <dsp:cNvSpPr/>
      </dsp:nvSpPr>
      <dsp:spPr>
        <a:xfrm>
          <a:off x="617903" y="1275709"/>
          <a:ext cx="889231" cy="88923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28" tIns="12700" rIns="69328" bIns="1270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1</a:t>
          </a:r>
        </a:p>
      </dsp:txBody>
      <dsp:txXfrm>
        <a:off x="748128" y="1405934"/>
        <a:ext cx="628781" cy="628781"/>
      </dsp:txXfrm>
    </dsp:sp>
    <dsp:sp modelId="{42528028-79F9-4BE9-BD6C-BA0659D94D29}">
      <dsp:nvSpPr>
        <dsp:cNvPr id="0" name=""/>
        <dsp:cNvSpPr/>
      </dsp:nvSpPr>
      <dsp:spPr>
        <a:xfrm>
          <a:off x="3910" y="3943332"/>
          <a:ext cx="2117218" cy="72"/>
        </a:xfrm>
        <a:prstGeom prst="rect">
          <a:avLst/>
        </a:prstGeom>
        <a:solidFill>
          <a:schemeClr val="accent2">
            <a:hueOff val="1143155"/>
            <a:satOff val="-698"/>
            <a:lumOff val="-3856"/>
            <a:alphaOff val="0"/>
          </a:schemeClr>
        </a:solidFill>
        <a:ln w="12700" cap="flat" cmpd="sng" algn="ctr">
          <a:solidFill>
            <a:schemeClr val="accent2">
              <a:hueOff val="1143155"/>
              <a:satOff val="-698"/>
              <a:lumOff val="-38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5205F3-FF19-4415-818B-3B2AD9762C27}">
      <dsp:nvSpPr>
        <dsp:cNvPr id="0" name=""/>
        <dsp:cNvSpPr/>
      </dsp:nvSpPr>
      <dsp:spPr>
        <a:xfrm>
          <a:off x="2332850" y="979299"/>
          <a:ext cx="2117218" cy="2964105"/>
        </a:xfrm>
        <a:prstGeom prst="rect">
          <a:avLst/>
        </a:prstGeom>
        <a:solidFill>
          <a:schemeClr val="accent2">
            <a:tint val="40000"/>
            <a:alpha val="90000"/>
            <a:hueOff val="2466242"/>
            <a:satOff val="-12958"/>
            <a:lumOff val="-160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2466242"/>
              <a:satOff val="-12958"/>
              <a:lumOff val="-16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067" tIns="330200" rIns="165067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solidFill>
                <a:srgbClr val="444444"/>
              </a:solidFill>
              <a:latin typeface="Calibri"/>
              <a:cs typeface="Calibri"/>
            </a:rPr>
            <a:t>Build a Resource Library: </a:t>
          </a:r>
          <a:r>
            <a:rPr lang="en-US" sz="1500" kern="1200" dirty="0">
              <a:solidFill>
                <a:srgbClr val="444444"/>
              </a:solidFill>
              <a:latin typeface="Calibri"/>
              <a:cs typeface="Calibri"/>
            </a:rPr>
            <a:t>Create a hub for key materials (e.g., leadership education Syllabi).</a:t>
          </a:r>
        </a:p>
      </dsp:txBody>
      <dsp:txXfrm>
        <a:off x="2332850" y="2105659"/>
        <a:ext cx="2117218" cy="1778463"/>
      </dsp:txXfrm>
    </dsp:sp>
    <dsp:sp modelId="{C9DD5899-CF71-4FFA-A4E1-7510C61050B8}">
      <dsp:nvSpPr>
        <dsp:cNvPr id="0" name=""/>
        <dsp:cNvSpPr/>
      </dsp:nvSpPr>
      <dsp:spPr>
        <a:xfrm>
          <a:off x="2946843" y="1275709"/>
          <a:ext cx="889231" cy="889231"/>
        </a:xfrm>
        <a:prstGeom prst="ellipse">
          <a:avLst/>
        </a:prstGeom>
        <a:solidFill>
          <a:schemeClr val="accent2">
            <a:hueOff val="2286311"/>
            <a:satOff val="-1397"/>
            <a:lumOff val="-7712"/>
            <a:alphaOff val="0"/>
          </a:schemeClr>
        </a:solidFill>
        <a:ln w="12700" cap="flat" cmpd="sng" algn="ctr">
          <a:solidFill>
            <a:schemeClr val="accent2">
              <a:hueOff val="2286311"/>
              <a:satOff val="-1397"/>
              <a:lumOff val="-77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28" tIns="12700" rIns="69328" bIns="1270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2</a:t>
          </a:r>
        </a:p>
      </dsp:txBody>
      <dsp:txXfrm>
        <a:off x="3077068" y="1405934"/>
        <a:ext cx="628781" cy="628781"/>
      </dsp:txXfrm>
    </dsp:sp>
    <dsp:sp modelId="{7007023F-2847-4473-861A-D97E7124A735}">
      <dsp:nvSpPr>
        <dsp:cNvPr id="0" name=""/>
        <dsp:cNvSpPr/>
      </dsp:nvSpPr>
      <dsp:spPr>
        <a:xfrm>
          <a:off x="2332850" y="3943332"/>
          <a:ext cx="2117218" cy="72"/>
        </a:xfrm>
        <a:prstGeom prst="rect">
          <a:avLst/>
        </a:prstGeom>
        <a:solidFill>
          <a:schemeClr val="accent2">
            <a:hueOff val="3429466"/>
            <a:satOff val="-2095"/>
            <a:lumOff val="-11567"/>
            <a:alphaOff val="0"/>
          </a:schemeClr>
        </a:solidFill>
        <a:ln w="12700" cap="flat" cmpd="sng" algn="ctr">
          <a:solidFill>
            <a:schemeClr val="accent2">
              <a:hueOff val="3429466"/>
              <a:satOff val="-2095"/>
              <a:lumOff val="-1156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378CA7-57AA-4691-8D3A-403E016CC3F0}">
      <dsp:nvSpPr>
        <dsp:cNvPr id="0" name=""/>
        <dsp:cNvSpPr/>
      </dsp:nvSpPr>
      <dsp:spPr>
        <a:xfrm>
          <a:off x="4661790" y="979299"/>
          <a:ext cx="2117218" cy="2964105"/>
        </a:xfrm>
        <a:prstGeom prst="rect">
          <a:avLst/>
        </a:prstGeom>
        <a:solidFill>
          <a:schemeClr val="accent2">
            <a:tint val="40000"/>
            <a:alpha val="90000"/>
            <a:hueOff val="4932484"/>
            <a:satOff val="-25915"/>
            <a:lumOff val="-3212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4932484"/>
              <a:satOff val="-25915"/>
              <a:lumOff val="-32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067" tIns="330200" rIns="165067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solidFill>
                <a:srgbClr val="444444"/>
              </a:solidFill>
              <a:latin typeface="Calibri"/>
              <a:cs typeface="Calibri"/>
            </a:rPr>
            <a:t>Facilitate Discussions:</a:t>
          </a:r>
          <a:r>
            <a:rPr lang="en-US" sz="1500" kern="1200" dirty="0">
              <a:solidFill>
                <a:srgbClr val="444444"/>
              </a:solidFill>
              <a:latin typeface="Calibri"/>
              <a:cs typeface="Calibri"/>
            </a:rPr>
            <a:t> Use your community space or HubILA for cfps, news, Q&amp;As, etc..</a:t>
          </a:r>
        </a:p>
      </dsp:txBody>
      <dsp:txXfrm>
        <a:off x="4661790" y="2105659"/>
        <a:ext cx="2117218" cy="1778463"/>
      </dsp:txXfrm>
    </dsp:sp>
    <dsp:sp modelId="{0380B977-0F3C-4024-999D-44C077D1E042}">
      <dsp:nvSpPr>
        <dsp:cNvPr id="0" name=""/>
        <dsp:cNvSpPr/>
      </dsp:nvSpPr>
      <dsp:spPr>
        <a:xfrm>
          <a:off x="5275784" y="1275709"/>
          <a:ext cx="889231" cy="889231"/>
        </a:xfrm>
        <a:prstGeom prst="ellipse">
          <a:avLst/>
        </a:prstGeom>
        <a:solidFill>
          <a:schemeClr val="accent2">
            <a:hueOff val="4572621"/>
            <a:satOff val="-2794"/>
            <a:lumOff val="-15423"/>
            <a:alphaOff val="0"/>
          </a:schemeClr>
        </a:solidFill>
        <a:ln w="12700" cap="flat" cmpd="sng" algn="ctr">
          <a:solidFill>
            <a:schemeClr val="accent2">
              <a:hueOff val="4572621"/>
              <a:satOff val="-2794"/>
              <a:lumOff val="-1542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28" tIns="12700" rIns="69328" bIns="1270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3</a:t>
          </a:r>
        </a:p>
      </dsp:txBody>
      <dsp:txXfrm>
        <a:off x="5406009" y="1405934"/>
        <a:ext cx="628781" cy="628781"/>
      </dsp:txXfrm>
    </dsp:sp>
    <dsp:sp modelId="{2A3E99BA-98B2-464B-862B-F9E13A97FC1D}">
      <dsp:nvSpPr>
        <dsp:cNvPr id="0" name=""/>
        <dsp:cNvSpPr/>
      </dsp:nvSpPr>
      <dsp:spPr>
        <a:xfrm>
          <a:off x="4661790" y="3943332"/>
          <a:ext cx="2117218" cy="72"/>
        </a:xfrm>
        <a:prstGeom prst="rect">
          <a:avLst/>
        </a:prstGeom>
        <a:solidFill>
          <a:schemeClr val="accent2">
            <a:hueOff val="5715777"/>
            <a:satOff val="-3492"/>
            <a:lumOff val="-19279"/>
            <a:alphaOff val="0"/>
          </a:schemeClr>
        </a:solidFill>
        <a:ln w="12700" cap="flat" cmpd="sng" algn="ctr">
          <a:solidFill>
            <a:schemeClr val="accent2">
              <a:hueOff val="5715777"/>
              <a:satOff val="-3492"/>
              <a:lumOff val="-192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D19CA9-03EA-4C2C-80EE-81EA207F4501}">
      <dsp:nvSpPr>
        <dsp:cNvPr id="0" name=""/>
        <dsp:cNvSpPr/>
      </dsp:nvSpPr>
      <dsp:spPr>
        <a:xfrm>
          <a:off x="6990731" y="979299"/>
          <a:ext cx="2117218" cy="2964105"/>
        </a:xfrm>
        <a:prstGeom prst="rect">
          <a:avLst/>
        </a:prstGeom>
        <a:solidFill>
          <a:schemeClr val="accent2">
            <a:tint val="40000"/>
            <a:alpha val="90000"/>
            <a:hueOff val="7398725"/>
            <a:satOff val="-38873"/>
            <a:lumOff val="-481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7398725"/>
              <a:satOff val="-38873"/>
              <a:lumOff val="-481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067" tIns="330200" rIns="165067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solidFill>
                <a:srgbClr val="444444"/>
              </a:solidFill>
              <a:latin typeface="Calibri"/>
              <a:cs typeface="Calibri"/>
            </a:rPr>
            <a:t>Event Calendar:</a:t>
          </a:r>
          <a:r>
            <a:rPr lang="en-US" sz="1500" kern="1200" dirty="0">
              <a:solidFill>
                <a:srgbClr val="444444"/>
              </a:solidFill>
              <a:latin typeface="Calibri"/>
              <a:cs typeface="Calibri"/>
            </a:rPr>
            <a:t> Submit events relevant to your community (within the ILA and beyond).</a:t>
          </a:r>
        </a:p>
      </dsp:txBody>
      <dsp:txXfrm>
        <a:off x="6990731" y="2105659"/>
        <a:ext cx="2117218" cy="1778463"/>
      </dsp:txXfrm>
    </dsp:sp>
    <dsp:sp modelId="{6915F968-C0A4-497F-8B8E-21E894FDABE6}">
      <dsp:nvSpPr>
        <dsp:cNvPr id="0" name=""/>
        <dsp:cNvSpPr/>
      </dsp:nvSpPr>
      <dsp:spPr>
        <a:xfrm>
          <a:off x="7604724" y="1275709"/>
          <a:ext cx="889231" cy="889231"/>
        </a:xfrm>
        <a:prstGeom prst="ellipse">
          <a:avLst/>
        </a:prstGeom>
        <a:solidFill>
          <a:schemeClr val="accent2">
            <a:hueOff val="6858932"/>
            <a:satOff val="-4191"/>
            <a:lumOff val="-23135"/>
            <a:alphaOff val="0"/>
          </a:schemeClr>
        </a:solidFill>
        <a:ln w="12700" cap="flat" cmpd="sng" algn="ctr">
          <a:solidFill>
            <a:schemeClr val="accent2">
              <a:hueOff val="6858932"/>
              <a:satOff val="-4191"/>
              <a:lumOff val="-2313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28" tIns="12700" rIns="69328" bIns="1270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4</a:t>
          </a:r>
        </a:p>
      </dsp:txBody>
      <dsp:txXfrm>
        <a:off x="7734949" y="1405934"/>
        <a:ext cx="628781" cy="628781"/>
      </dsp:txXfrm>
    </dsp:sp>
    <dsp:sp modelId="{263C2CBC-0D6A-42CC-931F-72E6BD5329E4}">
      <dsp:nvSpPr>
        <dsp:cNvPr id="0" name=""/>
        <dsp:cNvSpPr/>
      </dsp:nvSpPr>
      <dsp:spPr>
        <a:xfrm>
          <a:off x="6990731" y="3943332"/>
          <a:ext cx="2117218" cy="72"/>
        </a:xfrm>
        <a:prstGeom prst="rect">
          <a:avLst/>
        </a:prstGeom>
        <a:solidFill>
          <a:schemeClr val="accent2">
            <a:hueOff val="8002087"/>
            <a:satOff val="-4889"/>
            <a:lumOff val="-26990"/>
            <a:alphaOff val="0"/>
          </a:schemeClr>
        </a:solidFill>
        <a:ln w="12700" cap="flat" cmpd="sng" algn="ctr">
          <a:solidFill>
            <a:schemeClr val="accent2">
              <a:hueOff val="8002087"/>
              <a:satOff val="-4889"/>
              <a:lumOff val="-269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2A0A47-480D-4B97-BAA5-2B0ED06A7AE1}">
      <dsp:nvSpPr>
        <dsp:cNvPr id="0" name=""/>
        <dsp:cNvSpPr/>
      </dsp:nvSpPr>
      <dsp:spPr>
        <a:xfrm>
          <a:off x="9319671" y="979299"/>
          <a:ext cx="2117218" cy="2964105"/>
        </a:xfrm>
        <a:prstGeom prst="rect">
          <a:avLst/>
        </a:prstGeom>
        <a:solidFill>
          <a:schemeClr val="accent2">
            <a:tint val="40000"/>
            <a:alpha val="90000"/>
            <a:hueOff val="9864967"/>
            <a:satOff val="-51830"/>
            <a:lumOff val="-642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9864967"/>
              <a:satOff val="-51830"/>
              <a:lumOff val="-642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067" tIns="330200" rIns="165067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solidFill>
                <a:srgbClr val="444444"/>
              </a:solidFill>
              <a:latin typeface="Calibri"/>
              <a:cs typeface="Calibri"/>
            </a:rPr>
            <a:t>Post Volunteer Opportunities:</a:t>
          </a:r>
          <a:r>
            <a:rPr lang="en-US" sz="1500" kern="1200" dirty="0">
              <a:solidFill>
                <a:srgbClr val="444444"/>
              </a:solidFill>
              <a:latin typeface="Calibri"/>
              <a:cs typeface="Calibri"/>
            </a:rPr>
            <a:t> Share community-focused volunteer roles.</a:t>
          </a:r>
        </a:p>
      </dsp:txBody>
      <dsp:txXfrm>
        <a:off x="9319671" y="2105659"/>
        <a:ext cx="2117218" cy="1778463"/>
      </dsp:txXfrm>
    </dsp:sp>
    <dsp:sp modelId="{14D6128B-7C5E-4695-B9C4-88BB8091750F}">
      <dsp:nvSpPr>
        <dsp:cNvPr id="0" name=""/>
        <dsp:cNvSpPr/>
      </dsp:nvSpPr>
      <dsp:spPr>
        <a:xfrm>
          <a:off x="9933664" y="1275709"/>
          <a:ext cx="889231" cy="889231"/>
        </a:xfrm>
        <a:prstGeom prst="ellipse">
          <a:avLst/>
        </a:prstGeom>
        <a:solidFill>
          <a:schemeClr val="accent2">
            <a:hueOff val="9145243"/>
            <a:satOff val="-5588"/>
            <a:lumOff val="-30846"/>
            <a:alphaOff val="0"/>
          </a:schemeClr>
        </a:solidFill>
        <a:ln w="12700" cap="flat" cmpd="sng" algn="ctr">
          <a:solidFill>
            <a:schemeClr val="accent2">
              <a:hueOff val="9145243"/>
              <a:satOff val="-5588"/>
              <a:lumOff val="-3084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28" tIns="12700" rIns="69328" bIns="1270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5</a:t>
          </a:r>
        </a:p>
      </dsp:txBody>
      <dsp:txXfrm>
        <a:off x="10063889" y="1405934"/>
        <a:ext cx="628781" cy="628781"/>
      </dsp:txXfrm>
    </dsp:sp>
    <dsp:sp modelId="{8EB6D2DE-67F0-4E9A-A58C-C030567595E2}">
      <dsp:nvSpPr>
        <dsp:cNvPr id="0" name=""/>
        <dsp:cNvSpPr/>
      </dsp:nvSpPr>
      <dsp:spPr>
        <a:xfrm>
          <a:off x="9319671" y="3943332"/>
          <a:ext cx="2117218" cy="72"/>
        </a:xfrm>
        <a:prstGeom prst="rect">
          <a:avLst/>
        </a:prstGeom>
        <a:solidFill>
          <a:schemeClr val="accent2">
            <a:hueOff val="10288398"/>
            <a:satOff val="-6286"/>
            <a:lumOff val="-34702"/>
            <a:alphaOff val="0"/>
          </a:schemeClr>
        </a:solidFill>
        <a:ln w="12700" cap="flat" cmpd="sng" algn="ctr">
          <a:solidFill>
            <a:schemeClr val="accent2">
              <a:hueOff val="10288398"/>
              <a:satOff val="-6286"/>
              <a:lumOff val="-347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FC3B5C-9757-43DA-B682-C29CA940FCCE}">
      <dsp:nvSpPr>
        <dsp:cNvPr id="0" name=""/>
        <dsp:cNvSpPr/>
      </dsp:nvSpPr>
      <dsp:spPr>
        <a:xfrm>
          <a:off x="1062301" y="288270"/>
          <a:ext cx="1274244" cy="12742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DCD7D2-FB60-432E-86CD-D1C58422E4D2}">
      <dsp:nvSpPr>
        <dsp:cNvPr id="0" name=""/>
        <dsp:cNvSpPr/>
      </dsp:nvSpPr>
      <dsp:spPr>
        <a:xfrm>
          <a:off x="283596" y="1914634"/>
          <a:ext cx="2831654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Community Email</a:t>
          </a:r>
          <a:r>
            <a:rPr lang="en-US" sz="1500" kern="1200" dirty="0"/>
            <a:t>: Receive messages sent to your community's email.</a:t>
          </a:r>
        </a:p>
      </dsp:txBody>
      <dsp:txXfrm>
        <a:off x="283596" y="1914634"/>
        <a:ext cx="2831654" cy="720000"/>
      </dsp:txXfrm>
    </dsp:sp>
    <dsp:sp modelId="{F48229B8-B4B8-447B-AC13-B8E51B2CA332}">
      <dsp:nvSpPr>
        <dsp:cNvPr id="0" name=""/>
        <dsp:cNvSpPr/>
      </dsp:nvSpPr>
      <dsp:spPr>
        <a:xfrm>
          <a:off x="4389494" y="288270"/>
          <a:ext cx="1274244" cy="127424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62A434-59A8-49E4-B83F-C3730A7DFC73}">
      <dsp:nvSpPr>
        <dsp:cNvPr id="0" name=""/>
        <dsp:cNvSpPr/>
      </dsp:nvSpPr>
      <dsp:spPr>
        <a:xfrm>
          <a:off x="3610789" y="1914634"/>
          <a:ext cx="2831654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Email Community Members</a:t>
          </a:r>
          <a:r>
            <a:rPr lang="en-US" sz="1500" kern="1200" dirty="0"/>
            <a:t>: Send announcements to all members in your community.</a:t>
          </a:r>
        </a:p>
      </dsp:txBody>
      <dsp:txXfrm>
        <a:off x="3610789" y="1914634"/>
        <a:ext cx="2831654" cy="720000"/>
      </dsp:txXfrm>
    </dsp:sp>
    <dsp:sp modelId="{0F4397E0-670C-4BE5-B45B-717725E7170E}">
      <dsp:nvSpPr>
        <dsp:cNvPr id="0" name=""/>
        <dsp:cNvSpPr/>
      </dsp:nvSpPr>
      <dsp:spPr>
        <a:xfrm>
          <a:off x="7716688" y="288270"/>
          <a:ext cx="1274244" cy="127424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B0AB9E-85B8-4E4C-954C-6B8A0FF64504}">
      <dsp:nvSpPr>
        <dsp:cNvPr id="0" name=""/>
        <dsp:cNvSpPr/>
      </dsp:nvSpPr>
      <dsp:spPr>
        <a:xfrm>
          <a:off x="6937983" y="1914634"/>
          <a:ext cx="2831654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Google Drive</a:t>
          </a:r>
          <a:r>
            <a:rPr lang="en-US" sz="1500" kern="1200" dirty="0"/>
            <a:t>: Store and share community documents and resources.</a:t>
          </a:r>
        </a:p>
      </dsp:txBody>
      <dsp:txXfrm>
        <a:off x="6937983" y="1914634"/>
        <a:ext cx="2831654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9B6DDE-22CB-4E87-851D-9A765ACCEA90}">
      <dsp:nvSpPr>
        <dsp:cNvPr id="0" name=""/>
        <dsp:cNvSpPr/>
      </dsp:nvSpPr>
      <dsp:spPr>
        <a:xfrm>
          <a:off x="1063140" y="291381"/>
          <a:ext cx="1274389" cy="127438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DF50E0-34CC-4A14-A873-9C2788D14200}">
      <dsp:nvSpPr>
        <dsp:cNvPr id="0" name=""/>
        <dsp:cNvSpPr/>
      </dsp:nvSpPr>
      <dsp:spPr>
        <a:xfrm>
          <a:off x="284347" y="1917981"/>
          <a:ext cx="283197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Zoom</a:t>
          </a:r>
          <a:r>
            <a:rPr lang="en-US" sz="1500" kern="1200" dirty="0"/>
            <a:t>: Host community meetings and webinars.</a:t>
          </a:r>
        </a:p>
      </dsp:txBody>
      <dsp:txXfrm>
        <a:off x="284347" y="1917981"/>
        <a:ext cx="2831977" cy="720000"/>
      </dsp:txXfrm>
    </dsp:sp>
    <dsp:sp modelId="{9FBD4658-C75E-4B85-A1D9-D0F3ECA3088D}">
      <dsp:nvSpPr>
        <dsp:cNvPr id="0" name=""/>
        <dsp:cNvSpPr/>
      </dsp:nvSpPr>
      <dsp:spPr>
        <a:xfrm>
          <a:off x="4390714" y="291381"/>
          <a:ext cx="1274389" cy="127438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73EEB4-AE4B-4C67-995B-1ACB34DE6DB6}">
      <dsp:nvSpPr>
        <dsp:cNvPr id="0" name=""/>
        <dsp:cNvSpPr/>
      </dsp:nvSpPr>
      <dsp:spPr>
        <a:xfrm>
          <a:off x="3611920" y="1917981"/>
          <a:ext cx="283197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Community Web Pages</a:t>
          </a:r>
          <a:r>
            <a:rPr lang="en-US" sz="1500" kern="1200" dirty="0"/>
            <a:t>: Community’s pages on the ILA website and Intersections.</a:t>
          </a:r>
        </a:p>
      </dsp:txBody>
      <dsp:txXfrm>
        <a:off x="3611920" y="1917981"/>
        <a:ext cx="2831977" cy="720000"/>
      </dsp:txXfrm>
    </dsp:sp>
    <dsp:sp modelId="{73B382BF-8DB1-4F9E-BB6E-BE7E76CB810A}">
      <dsp:nvSpPr>
        <dsp:cNvPr id="0" name=""/>
        <dsp:cNvSpPr/>
      </dsp:nvSpPr>
      <dsp:spPr>
        <a:xfrm>
          <a:off x="7718287" y="291381"/>
          <a:ext cx="1274389" cy="127438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7CD264-EDF7-4AE2-9861-A95B14AFE081}">
      <dsp:nvSpPr>
        <dsp:cNvPr id="0" name=""/>
        <dsp:cNvSpPr/>
      </dsp:nvSpPr>
      <dsp:spPr>
        <a:xfrm>
          <a:off x="6939493" y="1917981"/>
          <a:ext cx="283197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ILA Intersections</a:t>
          </a:r>
          <a:r>
            <a:rPr lang="en-US" sz="1500" kern="1200" dirty="0"/>
            <a:t>: Engage members with discussions, resources, and events.</a:t>
          </a:r>
        </a:p>
      </dsp:txBody>
      <dsp:txXfrm>
        <a:off x="6939493" y="1917981"/>
        <a:ext cx="2831977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52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67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96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13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85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3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1/16/2025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6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01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1/16/2025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48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1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51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63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1" r:id="rId6"/>
    <p:sldLayoutId id="2147483787" r:id="rId7"/>
    <p:sldLayoutId id="2147483788" r:id="rId8"/>
    <p:sldLayoutId id="2147483789" r:id="rId9"/>
    <p:sldLayoutId id="2147483790" r:id="rId10"/>
    <p:sldLayoutId id="2147483792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forms.office.com/Pages/ResponsePage.aspx?id=vFObislE50-VXgDQHIssnhwCs83PeAdLvQrmCwBaPMdUNDQxSE0wWFFNU0xWSVlLM0Q0RFNaVDk3Qi4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Colourful carved figures of humans">
            <a:extLst>
              <a:ext uri="{FF2B5EF4-FFF2-40B4-BE49-F238E27FC236}">
                <a16:creationId xmlns:a16="http://schemas.microsoft.com/office/drawing/2014/main" id="{0AB54E56-723F-631F-25D0-6F2AED4CF18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175" r="8685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60" name="Freeform: Shape 59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969" y="625652"/>
            <a:ext cx="3569123" cy="180249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800">
                <a:ea typeface="+mj-lt"/>
                <a:cs typeface="+mj-lt"/>
              </a:rPr>
              <a:t>What are Member Communities?</a:t>
            </a:r>
            <a:endParaRPr lang="en-US" sz="3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969" y="2712434"/>
            <a:ext cx="3555516" cy="290467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endParaRPr lang="en-US" sz="1400"/>
          </a:p>
          <a:p>
            <a:pPr>
              <a:lnSpc>
                <a:spcPct val="100000"/>
              </a:lnSpc>
            </a:pPr>
            <a:r>
              <a:rPr lang="en-US" sz="1800" dirty="0">
                <a:ea typeface="+mn-lt"/>
                <a:cs typeface="+mn-lt"/>
              </a:rPr>
              <a:t>ILA’s Member Communities are specialized groups that connect members with shared interests. These communities enhance engagement, support professional needs, and generate valuable resources for both members and the ILA.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2B6D96-D9A2-4E4A-8064-FCA9A1D3F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283145-F4BA-5257-DED0-F7AF5E176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10562"/>
            <a:ext cx="8197977" cy="913886"/>
          </a:xfrm>
        </p:spPr>
        <p:txBody>
          <a:bodyPr>
            <a:normAutofit/>
          </a:bodyPr>
          <a:lstStyle/>
          <a:p>
            <a:r>
              <a:rPr lang="en-US" dirty="0">
                <a:ea typeface="+mj-lt"/>
                <a:cs typeface="+mj-lt"/>
              </a:rPr>
              <a:t>Community Volunteer Roles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EA67A-340E-0E9C-4BD1-36629A611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983781"/>
            <a:ext cx="11208866" cy="458401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b="1" dirty="0">
                <a:ea typeface="+mn-lt"/>
                <a:cs typeface="+mn-lt"/>
              </a:rPr>
              <a:t>Core Leadership</a:t>
            </a:r>
            <a:endParaRPr lang="en-US" sz="1800" dirty="0">
              <a:ea typeface="+mn-lt"/>
              <a:cs typeface="+mn-lt"/>
            </a:endParaRPr>
          </a:p>
          <a:p>
            <a:pPr>
              <a:lnSpc>
                <a:spcPct val="100000"/>
              </a:lnSpc>
            </a:pPr>
            <a:r>
              <a:rPr lang="en-US" sz="1800" dirty="0">
                <a:ea typeface="+mn-lt"/>
                <a:cs typeface="+mn-lt"/>
              </a:rPr>
              <a:t>Typical roles include:</a:t>
            </a:r>
          </a:p>
          <a:p>
            <a:pPr marL="285750" indent="-285750">
              <a:lnSpc>
                <a:spcPct val="100000"/>
              </a:lnSpc>
              <a:buFont typeface="Arial"/>
              <a:buChar char="•"/>
            </a:pPr>
            <a:r>
              <a:rPr lang="en-US" sz="1800" b="1" dirty="0">
                <a:ea typeface="+mn-lt"/>
                <a:cs typeface="+mn-lt"/>
              </a:rPr>
              <a:t>Chair</a:t>
            </a:r>
            <a:r>
              <a:rPr lang="en-US" sz="1800" dirty="0">
                <a:ea typeface="+mn-lt"/>
                <a:cs typeface="+mn-lt"/>
              </a:rPr>
              <a:t>: Sets vision, leads initiatives, and acts as the main ILA liaison.</a:t>
            </a:r>
          </a:p>
          <a:p>
            <a:pPr marL="285750" indent="-285750">
              <a:lnSpc>
                <a:spcPct val="100000"/>
              </a:lnSpc>
              <a:buFont typeface="Arial"/>
              <a:buChar char="•"/>
            </a:pPr>
            <a:r>
              <a:rPr lang="en-US" sz="1800" b="1" dirty="0">
                <a:ea typeface="+mn-lt"/>
                <a:cs typeface="+mn-lt"/>
              </a:rPr>
              <a:t>Chair-Elect</a:t>
            </a:r>
            <a:r>
              <a:rPr lang="en-US" sz="1800" dirty="0">
                <a:ea typeface="+mn-lt"/>
                <a:cs typeface="+mn-lt"/>
              </a:rPr>
              <a:t>: Supports the Chair, manages projects, and prepares for future leadership.</a:t>
            </a:r>
          </a:p>
          <a:p>
            <a:pPr marL="285750" indent="-285750">
              <a:lnSpc>
                <a:spcPct val="100000"/>
              </a:lnSpc>
              <a:buFont typeface="Arial"/>
              <a:buChar char="•"/>
            </a:pPr>
            <a:r>
              <a:rPr lang="en-US" sz="1800" b="1" dirty="0">
                <a:ea typeface="+mn-lt"/>
                <a:cs typeface="+mn-lt"/>
              </a:rPr>
              <a:t>Past Chair</a:t>
            </a:r>
            <a:r>
              <a:rPr lang="en-US" sz="1800" dirty="0">
                <a:ea typeface="+mn-lt"/>
                <a:cs typeface="+mn-lt"/>
              </a:rPr>
              <a:t>: Provides continuity, guidance, and historical perspective.</a:t>
            </a:r>
          </a:p>
          <a:p>
            <a:pPr>
              <a:lnSpc>
                <a:spcPct val="100000"/>
              </a:lnSpc>
            </a:pPr>
            <a:r>
              <a:rPr lang="en-US" sz="1800" i="1" dirty="0">
                <a:ea typeface="+mn-lt"/>
                <a:cs typeface="+mn-lt"/>
              </a:rPr>
              <a:t>These titles are often interchangeable with terms like President/Convener depending on the community.</a:t>
            </a:r>
          </a:p>
          <a:p>
            <a:pPr>
              <a:lnSpc>
                <a:spcPct val="100000"/>
              </a:lnSpc>
            </a:pPr>
            <a:endParaRPr lang="en-US" sz="1800" i="1" dirty="0">
              <a:ea typeface="+mn-lt"/>
              <a:cs typeface="+mn-lt"/>
            </a:endParaRPr>
          </a:p>
          <a:p>
            <a:pPr>
              <a:lnSpc>
                <a:spcPct val="100000"/>
              </a:lnSpc>
            </a:pPr>
            <a:r>
              <a:rPr lang="en-US" sz="1800" b="1" dirty="0">
                <a:ea typeface="+mn-lt"/>
                <a:cs typeface="+mn-lt"/>
              </a:rPr>
              <a:t>Additional Roles</a:t>
            </a:r>
            <a:endParaRPr lang="en-US" sz="1800" dirty="0">
              <a:ea typeface="+mn-lt"/>
              <a:cs typeface="+mn-lt"/>
            </a:endParaRPr>
          </a:p>
          <a:p>
            <a:pPr>
              <a:lnSpc>
                <a:spcPct val="100000"/>
              </a:lnSpc>
            </a:pPr>
            <a:r>
              <a:rPr lang="en-US" sz="1800" dirty="0">
                <a:ea typeface="+mn-lt"/>
                <a:cs typeface="+mn-lt"/>
              </a:rPr>
              <a:t>To build a lasting community, additional volunteer roles, often called the Executive Leadership Team, can be created for areas like communications, event planning, resource libraries, webinars, etc.. This allows for a broader leadership team to support ongoing growth and engagement.</a:t>
            </a:r>
          </a:p>
          <a:p>
            <a:pPr>
              <a:lnSpc>
                <a:spcPct val="100000"/>
              </a:lnSpc>
            </a:pPr>
            <a:endParaRPr lang="en-US" sz="14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4ADF8E3-1B35-4C33-95FB-BAAD781AF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8188" y="0"/>
            <a:ext cx="2933812" cy="2750153"/>
          </a:xfrm>
          <a:custGeom>
            <a:avLst/>
            <a:gdLst>
              <a:gd name="connsiteX0" fmla="*/ 1067830 w 2933812"/>
              <a:gd name="connsiteY0" fmla="*/ 776732 h 2750153"/>
              <a:gd name="connsiteX1" fmla="*/ 1305537 w 2933812"/>
              <a:gd name="connsiteY1" fmla="*/ 842083 h 2750153"/>
              <a:gd name="connsiteX2" fmla="*/ 1421053 w 2933812"/>
              <a:gd name="connsiteY2" fmla="*/ 1397856 h 2750153"/>
              <a:gd name="connsiteX3" fmla="*/ 865267 w 2933812"/>
              <a:gd name="connsiteY3" fmla="*/ 1513301 h 2750153"/>
              <a:gd name="connsiteX4" fmla="*/ 749819 w 2933812"/>
              <a:gd name="connsiteY4" fmla="*/ 957568 h 2750153"/>
              <a:gd name="connsiteX5" fmla="*/ 836727 w 2933812"/>
              <a:gd name="connsiteY5" fmla="*/ 862679 h 2750153"/>
              <a:gd name="connsiteX6" fmla="*/ 1067830 w 2933812"/>
              <a:gd name="connsiteY6" fmla="*/ 776732 h 2750153"/>
              <a:gd name="connsiteX7" fmla="*/ 209205 w 2933812"/>
              <a:gd name="connsiteY7" fmla="*/ 551704 h 2750153"/>
              <a:gd name="connsiteX8" fmla="*/ 328901 w 2933812"/>
              <a:gd name="connsiteY8" fmla="*/ 567267 h 2750153"/>
              <a:gd name="connsiteX9" fmla="*/ 460887 w 2933812"/>
              <a:gd name="connsiteY9" fmla="*/ 878648 h 2750153"/>
              <a:gd name="connsiteX10" fmla="*/ 149506 w 2933812"/>
              <a:gd name="connsiteY10" fmla="*/ 1010633 h 2750153"/>
              <a:gd name="connsiteX11" fmla="*/ 17517 w 2933812"/>
              <a:gd name="connsiteY11" fmla="*/ 699260 h 2750153"/>
              <a:gd name="connsiteX12" fmla="*/ 97142 w 2933812"/>
              <a:gd name="connsiteY12" fmla="*/ 596577 h 2750153"/>
              <a:gd name="connsiteX13" fmla="*/ 209205 w 2933812"/>
              <a:gd name="connsiteY13" fmla="*/ 551704 h 2750153"/>
              <a:gd name="connsiteX14" fmla="*/ 603014 w 2933812"/>
              <a:gd name="connsiteY14" fmla="*/ 0 h 2750153"/>
              <a:gd name="connsiteX15" fmla="*/ 2933812 w 2933812"/>
              <a:gd name="connsiteY15" fmla="*/ 0 h 2750153"/>
              <a:gd name="connsiteX16" fmla="*/ 2933812 w 2933812"/>
              <a:gd name="connsiteY16" fmla="*/ 2748233 h 2750153"/>
              <a:gd name="connsiteX17" fmla="*/ 2877044 w 2933812"/>
              <a:gd name="connsiteY17" fmla="*/ 2704219 h 2750153"/>
              <a:gd name="connsiteX18" fmla="*/ 1987800 w 2933812"/>
              <a:gd name="connsiteY18" fmla="*/ 2707378 h 2750153"/>
              <a:gd name="connsiteX19" fmla="*/ 1571775 w 2933812"/>
              <a:gd name="connsiteY19" fmla="*/ 2085562 h 2750153"/>
              <a:gd name="connsiteX20" fmla="*/ 2085622 w 2933812"/>
              <a:gd name="connsiteY20" fmla="*/ 1038354 h 2750153"/>
              <a:gd name="connsiteX21" fmla="*/ 1614635 w 2933812"/>
              <a:gd name="connsiteY21" fmla="*/ 560521 h 2750153"/>
              <a:gd name="connsiteX22" fmla="*/ 825009 w 2933812"/>
              <a:gd name="connsiteY22" fmla="*/ 518839 h 2750153"/>
              <a:gd name="connsiteX23" fmla="*/ 599925 w 2933812"/>
              <a:gd name="connsiteY23" fmla="*/ 14372 h 2750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933812" h="2750153">
                <a:moveTo>
                  <a:pt x="1067830" y="776732"/>
                </a:moveTo>
                <a:cubicBezTo>
                  <a:pt x="1150031" y="773119"/>
                  <a:pt x="1233332" y="794722"/>
                  <a:pt x="1305537" y="842083"/>
                </a:cubicBezTo>
                <a:cubicBezTo>
                  <a:pt x="1490941" y="963689"/>
                  <a:pt x="1542616" y="1212493"/>
                  <a:pt x="1421053" y="1397856"/>
                </a:cubicBezTo>
                <a:cubicBezTo>
                  <a:pt x="1299424" y="1583173"/>
                  <a:pt x="1050671" y="1634906"/>
                  <a:pt x="865267" y="1513301"/>
                </a:cubicBezTo>
                <a:cubicBezTo>
                  <a:pt x="679936" y="1391729"/>
                  <a:pt x="628260" y="1142925"/>
                  <a:pt x="749819" y="957568"/>
                </a:cubicBezTo>
                <a:cubicBezTo>
                  <a:pt x="773570" y="921529"/>
                  <a:pt x="802922" y="889506"/>
                  <a:pt x="836727" y="862679"/>
                </a:cubicBezTo>
                <a:cubicBezTo>
                  <a:pt x="904529" y="809175"/>
                  <a:pt x="985629" y="780345"/>
                  <a:pt x="1067830" y="776732"/>
                </a:cubicBezTo>
                <a:close/>
                <a:moveTo>
                  <a:pt x="209205" y="551704"/>
                </a:moveTo>
                <a:cubicBezTo>
                  <a:pt x="249147" y="546653"/>
                  <a:pt x="290360" y="551675"/>
                  <a:pt x="328901" y="567267"/>
                </a:cubicBezTo>
                <a:cubicBezTo>
                  <a:pt x="451346" y="616809"/>
                  <a:pt x="510410" y="756201"/>
                  <a:pt x="460887" y="878648"/>
                </a:cubicBezTo>
                <a:cubicBezTo>
                  <a:pt x="411366" y="1001087"/>
                  <a:pt x="271948" y="1060182"/>
                  <a:pt x="149506" y="1010633"/>
                </a:cubicBezTo>
                <a:cubicBezTo>
                  <a:pt x="27060" y="961092"/>
                  <a:pt x="-32003" y="821699"/>
                  <a:pt x="17517" y="699260"/>
                </a:cubicBezTo>
                <a:cubicBezTo>
                  <a:pt x="34058" y="658332"/>
                  <a:pt x="61655" y="622811"/>
                  <a:pt x="97142" y="596577"/>
                </a:cubicBezTo>
                <a:cubicBezTo>
                  <a:pt x="130594" y="571878"/>
                  <a:pt x="169264" y="556754"/>
                  <a:pt x="209205" y="551704"/>
                </a:cubicBezTo>
                <a:close/>
                <a:moveTo>
                  <a:pt x="603014" y="0"/>
                </a:moveTo>
                <a:lnTo>
                  <a:pt x="2933812" y="0"/>
                </a:lnTo>
                <a:lnTo>
                  <a:pt x="2933812" y="2748233"/>
                </a:lnTo>
                <a:lnTo>
                  <a:pt x="2877044" y="2704219"/>
                </a:lnTo>
                <a:cubicBezTo>
                  <a:pt x="2590402" y="2543052"/>
                  <a:pt x="2331640" y="2859871"/>
                  <a:pt x="1987800" y="2707378"/>
                </a:cubicBezTo>
                <a:cubicBezTo>
                  <a:pt x="1763640" y="2607782"/>
                  <a:pt x="1580044" y="2342268"/>
                  <a:pt x="1571775" y="2085562"/>
                </a:cubicBezTo>
                <a:cubicBezTo>
                  <a:pt x="1556983" y="1612648"/>
                  <a:pt x="2147977" y="1430482"/>
                  <a:pt x="2085622" y="1038354"/>
                </a:cubicBezTo>
                <a:cubicBezTo>
                  <a:pt x="2048252" y="804151"/>
                  <a:pt x="1799013" y="625551"/>
                  <a:pt x="1614635" y="560521"/>
                </a:cubicBezTo>
                <a:cubicBezTo>
                  <a:pt x="1263737" y="436354"/>
                  <a:pt x="1061091" y="667936"/>
                  <a:pt x="825009" y="518839"/>
                </a:cubicBezTo>
                <a:cubicBezTo>
                  <a:pt x="671642" y="421917"/>
                  <a:pt x="576178" y="209445"/>
                  <a:pt x="599925" y="143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012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FF975DA-2F73-4697-B7A9-A2E834712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1492A8-1969-EC40-7556-B80DB888B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>
                <a:ea typeface="+mj-lt"/>
                <a:cs typeface="+mj-lt"/>
              </a:rPr>
              <a:t>Ways to Engage and Grow Your Community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E0397E4-56ED-DA8D-7D64-80E67C313A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6378822"/>
              </p:ext>
            </p:extLst>
          </p:nvPr>
        </p:nvGraphicFramePr>
        <p:xfrm>
          <a:off x="417600" y="1584613"/>
          <a:ext cx="11440800" cy="4922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2782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3B2A7-A44E-4940-9367-4788F2807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DBF9A7D-DF04-4422-981B-76DFC72088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759370" y="0"/>
            <a:ext cx="2432630" cy="2848482"/>
          </a:xfrm>
          <a:custGeom>
            <a:avLst/>
            <a:gdLst>
              <a:gd name="connsiteX0" fmla="*/ 1193013 w 2432630"/>
              <a:gd name="connsiteY0" fmla="*/ 1609830 h 2848482"/>
              <a:gd name="connsiteX1" fmla="*/ 1452520 w 2432630"/>
              <a:gd name="connsiteY1" fmla="*/ 1771993 h 2848482"/>
              <a:gd name="connsiteX2" fmla="*/ 1333256 w 2432630"/>
              <a:gd name="connsiteY2" fmla="*/ 2217094 h 2848482"/>
              <a:gd name="connsiteX3" fmla="*/ 888154 w 2432630"/>
              <a:gd name="connsiteY3" fmla="*/ 2097829 h 2848482"/>
              <a:gd name="connsiteX4" fmla="*/ 1007419 w 2432630"/>
              <a:gd name="connsiteY4" fmla="*/ 1652728 h 2848482"/>
              <a:gd name="connsiteX5" fmla="*/ 1193013 w 2432630"/>
              <a:gd name="connsiteY5" fmla="*/ 1609830 h 2848482"/>
              <a:gd name="connsiteX6" fmla="*/ 1721013 w 2432630"/>
              <a:gd name="connsiteY6" fmla="*/ 1345937 h 2848482"/>
              <a:gd name="connsiteX7" fmla="*/ 1880524 w 2432630"/>
              <a:gd name="connsiteY7" fmla="*/ 1425334 h 2848482"/>
              <a:gd name="connsiteX8" fmla="*/ 1821528 w 2432630"/>
              <a:gd name="connsiteY8" fmla="*/ 1645511 h 2848482"/>
              <a:gd name="connsiteX9" fmla="*/ 1601350 w 2432630"/>
              <a:gd name="connsiteY9" fmla="*/ 1586514 h 2848482"/>
              <a:gd name="connsiteX10" fmla="*/ 1660347 w 2432630"/>
              <a:gd name="connsiteY10" fmla="*/ 1366337 h 2848482"/>
              <a:gd name="connsiteX11" fmla="*/ 1721013 w 2432630"/>
              <a:gd name="connsiteY11" fmla="*/ 1345937 h 2848482"/>
              <a:gd name="connsiteX12" fmla="*/ 0 w 2432630"/>
              <a:gd name="connsiteY12" fmla="*/ 0 h 2848482"/>
              <a:gd name="connsiteX13" fmla="*/ 2420476 w 2432630"/>
              <a:gd name="connsiteY13" fmla="*/ 0 h 2848482"/>
              <a:gd name="connsiteX14" fmla="*/ 2431096 w 2432630"/>
              <a:gd name="connsiteY14" fmla="*/ 94052 h 2848482"/>
              <a:gd name="connsiteX15" fmla="*/ 2426545 w 2432630"/>
              <a:gd name="connsiteY15" fmla="*/ 261706 h 2848482"/>
              <a:gd name="connsiteX16" fmla="*/ 1347411 w 2432630"/>
              <a:gd name="connsiteY16" fmla="*/ 1289202 h 2848482"/>
              <a:gd name="connsiteX17" fmla="*/ 678423 w 2432630"/>
              <a:gd name="connsiteY17" fmla="*/ 1606118 h 2848482"/>
              <a:gd name="connsiteX18" fmla="*/ 284014 w 2432630"/>
              <a:gd name="connsiteY18" fmla="*/ 2398976 h 2848482"/>
              <a:gd name="connsiteX19" fmla="*/ 97407 w 2432630"/>
              <a:gd name="connsiteY19" fmla="*/ 2742323 h 2848482"/>
              <a:gd name="connsiteX20" fmla="*/ 0 w 2432630"/>
              <a:gd name="connsiteY20" fmla="*/ 2848482 h 2848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432630" h="2848482">
                <a:moveTo>
                  <a:pt x="1193013" y="1609830"/>
                </a:moveTo>
                <a:cubicBezTo>
                  <a:pt x="1297352" y="1617205"/>
                  <a:pt x="1396284" y="1674588"/>
                  <a:pt x="1452520" y="1771993"/>
                </a:cubicBezTo>
                <a:cubicBezTo>
                  <a:pt x="1542498" y="1927838"/>
                  <a:pt x="1489101" y="2127117"/>
                  <a:pt x="1333256" y="2217094"/>
                </a:cubicBezTo>
                <a:cubicBezTo>
                  <a:pt x="1177410" y="2307071"/>
                  <a:pt x="978131" y="2253675"/>
                  <a:pt x="888154" y="2097829"/>
                </a:cubicBezTo>
                <a:cubicBezTo>
                  <a:pt x="798176" y="1941984"/>
                  <a:pt x="851572" y="1742705"/>
                  <a:pt x="1007419" y="1652728"/>
                </a:cubicBezTo>
                <a:cubicBezTo>
                  <a:pt x="1065861" y="1618986"/>
                  <a:pt x="1130410" y="1605406"/>
                  <a:pt x="1193013" y="1609830"/>
                </a:cubicBezTo>
                <a:close/>
                <a:moveTo>
                  <a:pt x="1721013" y="1345937"/>
                </a:moveTo>
                <a:cubicBezTo>
                  <a:pt x="1783347" y="1338202"/>
                  <a:pt x="1847142" y="1367515"/>
                  <a:pt x="1880524" y="1425334"/>
                </a:cubicBezTo>
                <a:cubicBezTo>
                  <a:pt x="1925033" y="1502425"/>
                  <a:pt x="1898619" y="1601002"/>
                  <a:pt x="1821528" y="1645511"/>
                </a:cubicBezTo>
                <a:cubicBezTo>
                  <a:pt x="1744436" y="1690020"/>
                  <a:pt x="1645859" y="1663606"/>
                  <a:pt x="1601350" y="1586514"/>
                </a:cubicBezTo>
                <a:cubicBezTo>
                  <a:pt x="1556841" y="1509423"/>
                  <a:pt x="1583254" y="1410846"/>
                  <a:pt x="1660347" y="1366337"/>
                </a:cubicBezTo>
                <a:cubicBezTo>
                  <a:pt x="1679620" y="1355210"/>
                  <a:pt x="1700235" y="1348515"/>
                  <a:pt x="1721013" y="1345937"/>
                </a:cubicBezTo>
                <a:close/>
                <a:moveTo>
                  <a:pt x="0" y="0"/>
                </a:moveTo>
                <a:lnTo>
                  <a:pt x="2420476" y="0"/>
                </a:lnTo>
                <a:lnTo>
                  <a:pt x="2431096" y="94052"/>
                </a:lnTo>
                <a:cubicBezTo>
                  <a:pt x="2434004" y="150699"/>
                  <a:pt x="2432933" y="206775"/>
                  <a:pt x="2426545" y="261706"/>
                </a:cubicBezTo>
                <a:cubicBezTo>
                  <a:pt x="2360669" y="828256"/>
                  <a:pt x="1972176" y="1172577"/>
                  <a:pt x="1347411" y="1289202"/>
                </a:cubicBezTo>
                <a:cubicBezTo>
                  <a:pt x="1096744" y="1336043"/>
                  <a:pt x="825156" y="1376752"/>
                  <a:pt x="678423" y="1606118"/>
                </a:cubicBezTo>
                <a:cubicBezTo>
                  <a:pt x="520257" y="1853673"/>
                  <a:pt x="394149" y="2125038"/>
                  <a:pt x="284014" y="2398976"/>
                </a:cubicBezTo>
                <a:cubicBezTo>
                  <a:pt x="233465" y="2524954"/>
                  <a:pt x="173906" y="2641107"/>
                  <a:pt x="97407" y="2742323"/>
                </a:cubicBezTo>
                <a:lnTo>
                  <a:pt x="0" y="28484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A03957-BE28-A34C-C3A8-7FB229580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847699"/>
          </a:xfrm>
        </p:spPr>
        <p:txBody>
          <a:bodyPr>
            <a:normAutofit/>
          </a:bodyPr>
          <a:lstStyle/>
          <a:p>
            <a:r>
              <a:rPr lang="en-US" dirty="0">
                <a:ea typeface="+mj-lt"/>
                <a:cs typeface="+mj-lt"/>
              </a:rPr>
              <a:t>Available Tools for Community Chairs</a:t>
            </a:r>
            <a:endParaRPr lang="en-US" dirty="0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1071D0E3-F2EE-6CF1-AD92-55805B3E68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1247546"/>
              </p:ext>
            </p:extLst>
          </p:nvPr>
        </p:nvGraphicFramePr>
        <p:xfrm>
          <a:off x="745210" y="3695188"/>
          <a:ext cx="10053234" cy="2922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1" name="Content Placeholder 2">
            <a:extLst>
              <a:ext uri="{FF2B5EF4-FFF2-40B4-BE49-F238E27FC236}">
                <a16:creationId xmlns:a16="http://schemas.microsoft.com/office/drawing/2014/main" id="{83AD4B30-451C-E66E-CC7F-997112E6FF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8763505"/>
              </p:ext>
            </p:extLst>
          </p:nvPr>
        </p:nvGraphicFramePr>
        <p:xfrm>
          <a:off x="742627" y="1225793"/>
          <a:ext cx="10055818" cy="2929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149762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CF52A5B-5810-4130-A3DB-FD2582D053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8FE145C-BED6-4533-8211-7AC773F7A2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916078" cy="6858000"/>
          </a:xfrm>
          <a:custGeom>
            <a:avLst/>
            <a:gdLst>
              <a:gd name="connsiteX0" fmla="*/ 8183400 w 8916078"/>
              <a:gd name="connsiteY0" fmla="*/ 3865853 h 6820849"/>
              <a:gd name="connsiteX1" fmla="*/ 8259593 w 8916078"/>
              <a:gd name="connsiteY1" fmla="*/ 3878252 h 6820849"/>
              <a:gd name="connsiteX2" fmla="*/ 8529076 w 8916078"/>
              <a:gd name="connsiteY2" fmla="*/ 4345010 h 6820849"/>
              <a:gd name="connsiteX3" fmla="*/ 8062319 w 8916078"/>
              <a:gd name="connsiteY3" fmla="*/ 4614493 h 6820849"/>
              <a:gd name="connsiteX4" fmla="*/ 7792836 w 8916078"/>
              <a:gd name="connsiteY4" fmla="*/ 4147735 h 6820849"/>
              <a:gd name="connsiteX5" fmla="*/ 8183400 w 8916078"/>
              <a:gd name="connsiteY5" fmla="*/ 3865853 h 6820849"/>
              <a:gd name="connsiteX6" fmla="*/ 8734942 w 8916078"/>
              <a:gd name="connsiteY6" fmla="*/ 2667480 h 6820849"/>
              <a:gd name="connsiteX7" fmla="*/ 8773412 w 8916078"/>
              <a:gd name="connsiteY7" fmla="*/ 2673741 h 6820849"/>
              <a:gd name="connsiteX8" fmla="*/ 8909474 w 8916078"/>
              <a:gd name="connsiteY8" fmla="*/ 2909407 h 6820849"/>
              <a:gd name="connsiteX9" fmla="*/ 8673808 w 8916078"/>
              <a:gd name="connsiteY9" fmla="*/ 3045469 h 6820849"/>
              <a:gd name="connsiteX10" fmla="*/ 8537746 w 8916078"/>
              <a:gd name="connsiteY10" fmla="*/ 2809802 h 6820849"/>
              <a:gd name="connsiteX11" fmla="*/ 8697151 w 8916078"/>
              <a:gd name="connsiteY11" fmla="*/ 2668961 h 6820849"/>
              <a:gd name="connsiteX12" fmla="*/ 8734942 w 8916078"/>
              <a:gd name="connsiteY12" fmla="*/ 2667480 h 6820849"/>
              <a:gd name="connsiteX13" fmla="*/ 8776652 w 8916078"/>
              <a:gd name="connsiteY13" fmla="*/ 1 h 6820849"/>
              <a:gd name="connsiteX14" fmla="*/ 8786961 w 8916078"/>
              <a:gd name="connsiteY14" fmla="*/ 42970 h 6820849"/>
              <a:gd name="connsiteX15" fmla="*/ 8775876 w 8916078"/>
              <a:gd name="connsiteY15" fmla="*/ 219853 h 6820849"/>
              <a:gd name="connsiteX16" fmla="*/ 8229255 w 8916078"/>
              <a:gd name="connsiteY16" fmla="*/ 535444 h 6820849"/>
              <a:gd name="connsiteX17" fmla="*/ 7899142 w 8916078"/>
              <a:gd name="connsiteY17" fmla="*/ 78053 h 6820849"/>
              <a:gd name="connsiteX18" fmla="*/ 7911844 w 8916078"/>
              <a:gd name="connsiteY18" fmla="*/ 1 h 6820849"/>
              <a:gd name="connsiteX19" fmla="*/ 0 w 8916078"/>
              <a:gd name="connsiteY19" fmla="*/ 0 h 6820849"/>
              <a:gd name="connsiteX20" fmla="*/ 3064542 w 8916078"/>
              <a:gd name="connsiteY20" fmla="*/ 1 h 6820849"/>
              <a:gd name="connsiteX21" fmla="*/ 3626351 w 8916078"/>
              <a:gd name="connsiteY21" fmla="*/ 1 h 6820849"/>
              <a:gd name="connsiteX22" fmla="*/ 6388767 w 8916078"/>
              <a:gd name="connsiteY22" fmla="*/ 1 h 6820849"/>
              <a:gd name="connsiteX23" fmla="*/ 7293415 w 8916078"/>
              <a:gd name="connsiteY23" fmla="*/ 1 h 6820849"/>
              <a:gd name="connsiteX24" fmla="*/ 7285291 w 8916078"/>
              <a:gd name="connsiteY24" fmla="*/ 184997 h 6820849"/>
              <a:gd name="connsiteX25" fmla="*/ 7288318 w 8916078"/>
              <a:gd name="connsiteY25" fmla="*/ 419996 h 6820849"/>
              <a:gd name="connsiteX26" fmla="*/ 7736280 w 8916078"/>
              <a:gd name="connsiteY26" fmla="*/ 1068100 h 6820849"/>
              <a:gd name="connsiteX27" fmla="*/ 8184147 w 8916078"/>
              <a:gd name="connsiteY27" fmla="*/ 2589406 h 6820849"/>
              <a:gd name="connsiteX28" fmla="*/ 7738154 w 8916078"/>
              <a:gd name="connsiteY28" fmla="*/ 3164270 h 6820849"/>
              <a:gd name="connsiteX29" fmla="*/ 7579762 w 8916078"/>
              <a:gd name="connsiteY29" fmla="*/ 4641256 h 6820849"/>
              <a:gd name="connsiteX30" fmla="*/ 8191492 w 8916078"/>
              <a:gd name="connsiteY30" fmla="*/ 5670858 h 6820849"/>
              <a:gd name="connsiteX31" fmla="*/ 8477065 w 8916078"/>
              <a:gd name="connsiteY31" fmla="*/ 6707671 h 6820849"/>
              <a:gd name="connsiteX32" fmla="*/ 8478852 w 8916078"/>
              <a:gd name="connsiteY32" fmla="*/ 6820849 h 6820849"/>
              <a:gd name="connsiteX33" fmla="*/ 0 w 8916078"/>
              <a:gd name="connsiteY33" fmla="*/ 6820849 h 6820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916078" h="6820849">
                <a:moveTo>
                  <a:pt x="8183400" y="3865853"/>
                </a:moveTo>
                <a:cubicBezTo>
                  <a:pt x="8208679" y="3867370"/>
                  <a:pt x="8234181" y="3871443"/>
                  <a:pt x="8259593" y="3878252"/>
                </a:cubicBezTo>
                <a:cubicBezTo>
                  <a:pt x="8462901" y="3932728"/>
                  <a:pt x="8583552" y="4141703"/>
                  <a:pt x="8529076" y="4345010"/>
                </a:cubicBezTo>
                <a:cubicBezTo>
                  <a:pt x="8474600" y="4548317"/>
                  <a:pt x="8265626" y="4668969"/>
                  <a:pt x="8062319" y="4614493"/>
                </a:cubicBezTo>
                <a:cubicBezTo>
                  <a:pt x="7859012" y="4560017"/>
                  <a:pt x="7738360" y="4351042"/>
                  <a:pt x="7792836" y="4147735"/>
                </a:cubicBezTo>
                <a:cubicBezTo>
                  <a:pt x="7840502" y="3969841"/>
                  <a:pt x="8006457" y="3855230"/>
                  <a:pt x="8183400" y="3865853"/>
                </a:cubicBezTo>
                <a:close/>
                <a:moveTo>
                  <a:pt x="8734942" y="2667480"/>
                </a:moveTo>
                <a:cubicBezTo>
                  <a:pt x="8747705" y="2668246"/>
                  <a:pt x="8760581" y="2670303"/>
                  <a:pt x="8773412" y="2673741"/>
                </a:cubicBezTo>
                <a:cubicBezTo>
                  <a:pt x="8876062" y="2701246"/>
                  <a:pt x="8936980" y="2806757"/>
                  <a:pt x="8909474" y="2909407"/>
                </a:cubicBezTo>
                <a:cubicBezTo>
                  <a:pt x="8881969" y="3012057"/>
                  <a:pt x="8776458" y="3072974"/>
                  <a:pt x="8673808" y="3045469"/>
                </a:cubicBezTo>
                <a:cubicBezTo>
                  <a:pt x="8571158" y="3017965"/>
                  <a:pt x="8510241" y="2912452"/>
                  <a:pt x="8537746" y="2809802"/>
                </a:cubicBezTo>
                <a:cubicBezTo>
                  <a:pt x="8558375" y="2732815"/>
                  <a:pt x="8622882" y="2679302"/>
                  <a:pt x="8697151" y="2668961"/>
                </a:cubicBezTo>
                <a:cubicBezTo>
                  <a:pt x="8709529" y="2667237"/>
                  <a:pt x="8722180" y="2666714"/>
                  <a:pt x="8734942" y="2667480"/>
                </a:cubicBezTo>
                <a:close/>
                <a:moveTo>
                  <a:pt x="8776652" y="1"/>
                </a:moveTo>
                <a:lnTo>
                  <a:pt x="8786961" y="42970"/>
                </a:lnTo>
                <a:cubicBezTo>
                  <a:pt x="8794957" y="100392"/>
                  <a:pt x="8791826" y="160330"/>
                  <a:pt x="8775876" y="219853"/>
                </a:cubicBezTo>
                <a:cubicBezTo>
                  <a:pt x="8712079" y="457946"/>
                  <a:pt x="8467349" y="599241"/>
                  <a:pt x="8229255" y="535444"/>
                </a:cubicBezTo>
                <a:cubicBezTo>
                  <a:pt x="8020924" y="479621"/>
                  <a:pt x="7886703" y="285271"/>
                  <a:pt x="7899142" y="78053"/>
                </a:cubicBezTo>
                <a:lnTo>
                  <a:pt x="7911844" y="1"/>
                </a:lnTo>
                <a:close/>
                <a:moveTo>
                  <a:pt x="0" y="0"/>
                </a:moveTo>
                <a:lnTo>
                  <a:pt x="3064542" y="1"/>
                </a:lnTo>
                <a:lnTo>
                  <a:pt x="3626351" y="1"/>
                </a:lnTo>
                <a:lnTo>
                  <a:pt x="6388767" y="1"/>
                </a:lnTo>
                <a:lnTo>
                  <a:pt x="7293415" y="1"/>
                </a:lnTo>
                <a:lnTo>
                  <a:pt x="7285291" y="184997"/>
                </a:lnTo>
                <a:cubicBezTo>
                  <a:pt x="7283933" y="263521"/>
                  <a:pt x="7284806" y="341911"/>
                  <a:pt x="7288318" y="419996"/>
                </a:cubicBezTo>
                <a:cubicBezTo>
                  <a:pt x="7301507" y="709488"/>
                  <a:pt x="7530168" y="891535"/>
                  <a:pt x="7736280" y="1068100"/>
                </a:cubicBezTo>
                <a:cubicBezTo>
                  <a:pt x="8250069" y="1508062"/>
                  <a:pt x="8424916" y="2032159"/>
                  <a:pt x="8184147" y="2589406"/>
                </a:cubicBezTo>
                <a:cubicBezTo>
                  <a:pt x="8090773" y="2805524"/>
                  <a:pt x="7909218" y="2993264"/>
                  <a:pt x="7738154" y="3164270"/>
                </a:cubicBezTo>
                <a:cubicBezTo>
                  <a:pt x="7279360" y="3622745"/>
                  <a:pt x="7298159" y="4154456"/>
                  <a:pt x="7579762" y="4641256"/>
                </a:cubicBezTo>
                <a:cubicBezTo>
                  <a:pt x="7780382" y="4986833"/>
                  <a:pt x="8020938" y="5311557"/>
                  <a:pt x="8191492" y="5670858"/>
                </a:cubicBezTo>
                <a:cubicBezTo>
                  <a:pt x="8357544" y="6019043"/>
                  <a:pt x="8456063" y="6366409"/>
                  <a:pt x="8477065" y="6707671"/>
                </a:cubicBezTo>
                <a:lnTo>
                  <a:pt x="8478852" y="6820849"/>
                </a:lnTo>
                <a:lnTo>
                  <a:pt x="0" y="68208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20AD15-FC8A-6640-4D80-D4193CB2C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6029325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ea typeface="+mj-lt"/>
                <a:cs typeface="+mj-lt"/>
              </a:rPr>
              <a:t>Connecting with the ILA Team</a:t>
            </a:r>
            <a:endParaRPr lang="en-US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8C76E71-D7C2-265C-6A95-81EC0368B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4"/>
            <a:ext cx="7121268" cy="403653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1800" b="1" dirty="0">
                <a:ea typeface="+mn-lt"/>
                <a:cs typeface="+mn-lt"/>
              </a:rPr>
              <a:t>Key Contacts</a:t>
            </a:r>
            <a:endParaRPr lang="en-US" sz="1800"/>
          </a:p>
          <a:p>
            <a:pPr marL="514350" lvl="1" indent="-285750">
              <a:lnSpc>
                <a:spcPct val="100000"/>
              </a:lnSpc>
              <a:buFont typeface="Courier New"/>
              <a:buChar char="o"/>
            </a:pPr>
            <a:r>
              <a:rPr lang="en-US" b="1" dirty="0">
                <a:ea typeface="+mn-lt"/>
                <a:cs typeface="+mn-lt"/>
              </a:rPr>
              <a:t>Nick </a:t>
            </a:r>
            <a:r>
              <a:rPr lang="en-US" b="1" dirty="0" err="1">
                <a:ea typeface="+mn-lt"/>
                <a:cs typeface="+mn-lt"/>
              </a:rPr>
              <a:t>Kiessig</a:t>
            </a:r>
            <a:r>
              <a:rPr lang="en-US" dirty="0">
                <a:ea typeface="+mn-lt"/>
                <a:cs typeface="+mn-lt"/>
              </a:rPr>
              <a:t>: Senior Technology Manager</a:t>
            </a:r>
            <a:endParaRPr lang="en-US"/>
          </a:p>
          <a:p>
            <a:pPr marL="514350" lvl="1" indent="-285750">
              <a:lnSpc>
                <a:spcPct val="100000"/>
              </a:lnSpc>
              <a:buFont typeface="Courier New"/>
              <a:buChar char="o"/>
            </a:pPr>
            <a:r>
              <a:rPr lang="en-US" b="1" dirty="0">
                <a:ea typeface="+mn-lt"/>
                <a:cs typeface="+mn-lt"/>
              </a:rPr>
              <a:t>Liang Ge</a:t>
            </a:r>
            <a:r>
              <a:rPr lang="en-US" dirty="0">
                <a:ea typeface="+mn-lt"/>
                <a:cs typeface="+mn-lt"/>
              </a:rPr>
              <a:t>: Marketing &amp; Brand Development Director and Interim Membership Director</a:t>
            </a:r>
            <a:br>
              <a:rPr lang="en-US" dirty="0">
                <a:ea typeface="+mn-lt"/>
                <a:cs typeface="+mn-lt"/>
              </a:rPr>
            </a:br>
            <a:endParaRPr lang="en-US"/>
          </a:p>
          <a:p>
            <a:pPr>
              <a:lnSpc>
                <a:spcPct val="100000"/>
              </a:lnSpc>
            </a:pPr>
            <a:r>
              <a:rPr lang="en-US" sz="1800" b="1" dirty="0">
                <a:ea typeface="+mn-lt"/>
                <a:cs typeface="+mn-lt"/>
              </a:rPr>
              <a:t>Getting in Touch</a:t>
            </a:r>
            <a:endParaRPr lang="en-US" sz="1800"/>
          </a:p>
          <a:p>
            <a:pPr marL="514350" lvl="1" indent="-285750">
              <a:lnSpc>
                <a:spcPct val="100000"/>
              </a:lnSpc>
              <a:buFont typeface="Courier New"/>
              <a:buChar char="o"/>
            </a:pPr>
            <a:r>
              <a:rPr lang="en-US" b="1" dirty="0">
                <a:ea typeface="+mn-lt"/>
                <a:cs typeface="+mn-lt"/>
              </a:rPr>
              <a:t>Book a Meeting</a:t>
            </a:r>
            <a:r>
              <a:rPr lang="en-US" dirty="0">
                <a:ea typeface="+mn-lt"/>
                <a:cs typeface="+mn-lt"/>
              </a:rPr>
              <a:t>: Schedule one-on-one guidance at your convenience.</a:t>
            </a:r>
            <a:endParaRPr lang="en-US"/>
          </a:p>
          <a:p>
            <a:pPr marL="514350" lvl="1" indent="-285750">
              <a:lnSpc>
                <a:spcPct val="100000"/>
              </a:lnSpc>
              <a:buFont typeface="Courier New"/>
              <a:buChar char="o"/>
            </a:pPr>
            <a:r>
              <a:rPr lang="en-US" b="1" dirty="0">
                <a:ea typeface="+mn-lt"/>
                <a:cs typeface="+mn-lt"/>
              </a:rPr>
              <a:t>Email Us</a:t>
            </a:r>
            <a:r>
              <a:rPr lang="en-US" dirty="0">
                <a:ea typeface="+mn-lt"/>
                <a:cs typeface="+mn-lt"/>
              </a:rPr>
              <a:t>: Reach out anytime via email for quick support.</a:t>
            </a:r>
            <a:br>
              <a:rPr lang="en-US" dirty="0">
                <a:ea typeface="+mn-lt"/>
                <a:cs typeface="+mn-lt"/>
              </a:rPr>
            </a:br>
            <a:endParaRPr lang="en-US"/>
          </a:p>
          <a:p>
            <a:pPr>
              <a:lnSpc>
                <a:spcPct val="100000"/>
              </a:lnSpc>
            </a:pPr>
            <a:r>
              <a:rPr lang="en-US" sz="1800" b="1" dirty="0">
                <a:ea typeface="+mn-lt"/>
                <a:cs typeface="+mn-lt"/>
              </a:rPr>
              <a:t>When to Reach Out</a:t>
            </a:r>
            <a:br>
              <a:rPr lang="en-US" sz="1800" b="1" dirty="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</a:rPr>
              <a:t>For tech support, community feedback, general questions, or assistance with any initiatives.</a:t>
            </a:r>
            <a:endParaRPr lang="en-US" sz="1800" dirty="0"/>
          </a:p>
          <a:p>
            <a:pPr>
              <a:lnSpc>
                <a:spcPct val="100000"/>
              </a:lnSpc>
            </a:pPr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3279605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2B6D96-D9A2-4E4A-8064-FCA9A1D3F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B07583-3192-1D3A-300D-F61A2797F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10562"/>
            <a:ext cx="8197977" cy="903403"/>
          </a:xfrm>
        </p:spPr>
        <p:txBody>
          <a:bodyPr>
            <a:normAutofit/>
          </a:bodyPr>
          <a:lstStyle/>
          <a:p>
            <a:r>
              <a:rPr lang="en-US" dirty="0">
                <a:ea typeface="+mj-lt"/>
                <a:cs typeface="+mj-lt"/>
              </a:rPr>
              <a:t>Year Ahead: What to Expect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B1044-507A-1FBA-C23C-2317E6EC3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951729"/>
            <a:ext cx="11020199" cy="3750521"/>
          </a:xfrm>
        </p:spPr>
        <p:txBody>
          <a:bodyPr vert="horz" lIns="91440" tIns="45720" rIns="91440" bIns="45720" rtlCol="0" anchor="b">
            <a:noAutofit/>
          </a:bodyPr>
          <a:lstStyle/>
          <a:p>
            <a:pPr marL="285750" indent="-285750">
              <a:lnSpc>
                <a:spcPct val="100000"/>
              </a:lnSpc>
              <a:buFont typeface="Arial"/>
              <a:buChar char="•"/>
            </a:pPr>
            <a:r>
              <a:rPr lang="en-US" sz="1800" b="1" dirty="0">
                <a:ea typeface="+mn-lt"/>
                <a:cs typeface="+mn-lt"/>
              </a:rPr>
              <a:t>Welcome and Onboarding</a:t>
            </a:r>
            <a:r>
              <a:rPr lang="en-US" sz="1800" dirty="0">
                <a:ea typeface="+mn-lt"/>
                <a:cs typeface="+mn-lt"/>
              </a:rPr>
              <a:t>: Introduction to resources and ILA staff.</a:t>
            </a:r>
            <a:endParaRPr lang="en-US" sz="1800" dirty="0"/>
          </a:p>
          <a:p>
            <a:pPr marL="285750" indent="-285750">
              <a:lnSpc>
                <a:spcPct val="100000"/>
              </a:lnSpc>
              <a:buFont typeface="Arial"/>
              <a:buChar char="•"/>
            </a:pPr>
            <a:r>
              <a:rPr lang="en-US" sz="1800" b="1" dirty="0">
                <a:ea typeface="+mn-lt"/>
                <a:cs typeface="+mn-lt"/>
              </a:rPr>
              <a:t>Community Chair Meetings</a:t>
            </a:r>
            <a:r>
              <a:rPr lang="en-US" sz="1800" dirty="0">
                <a:ea typeface="+mn-lt"/>
                <a:cs typeface="+mn-lt"/>
              </a:rPr>
              <a:t>: Regular check-ins to discuss goals, roles, and challenges.</a:t>
            </a:r>
            <a:endParaRPr lang="en-US" sz="1800" dirty="0"/>
          </a:p>
          <a:p>
            <a:pPr marL="285750" indent="-285750">
              <a:lnSpc>
                <a:spcPct val="100000"/>
              </a:lnSpc>
              <a:buFont typeface="Arial"/>
              <a:buChar char="•"/>
            </a:pPr>
            <a:r>
              <a:rPr lang="en-US" sz="1800" b="1" dirty="0">
                <a:ea typeface="+mn-lt"/>
                <a:cs typeface="+mn-lt"/>
              </a:rPr>
              <a:t>Engagement Opportunities</a:t>
            </a:r>
            <a:r>
              <a:rPr lang="en-US" sz="1800" dirty="0">
                <a:ea typeface="+mn-lt"/>
                <a:cs typeface="+mn-lt"/>
              </a:rPr>
              <a:t>: Promotion of events, webinars, and collaborative projects.</a:t>
            </a:r>
            <a:endParaRPr lang="en-US" sz="1800" dirty="0"/>
          </a:p>
          <a:p>
            <a:pPr marL="285750" indent="-285750">
              <a:lnSpc>
                <a:spcPct val="100000"/>
              </a:lnSpc>
              <a:buFont typeface="Arial"/>
              <a:buChar char="•"/>
            </a:pPr>
            <a:r>
              <a:rPr lang="en-US" sz="1800" b="1" dirty="0">
                <a:ea typeface="+mn-lt"/>
                <a:cs typeface="+mn-lt"/>
              </a:rPr>
              <a:t>Community Reports</a:t>
            </a:r>
            <a:r>
              <a:rPr lang="en-US" sz="1800" dirty="0">
                <a:ea typeface="+mn-lt"/>
                <a:cs typeface="+mn-lt"/>
              </a:rPr>
              <a:t>: Updates on community metrics, engagement, and feedback.</a:t>
            </a:r>
            <a:endParaRPr lang="en-US" sz="1800" dirty="0"/>
          </a:p>
          <a:p>
            <a:pPr marL="285750" indent="-285750">
              <a:lnSpc>
                <a:spcPct val="100000"/>
              </a:lnSpc>
              <a:buFont typeface="Arial"/>
              <a:buChar char="•"/>
            </a:pPr>
            <a:r>
              <a:rPr lang="en-US" sz="1800" b="1" dirty="0">
                <a:ea typeface="+mn-lt"/>
                <a:cs typeface="+mn-lt"/>
              </a:rPr>
              <a:t>Mid-Year Check-In</a:t>
            </a:r>
            <a:r>
              <a:rPr lang="en-US" sz="1800" dirty="0">
                <a:ea typeface="+mn-lt"/>
                <a:cs typeface="+mn-lt"/>
              </a:rPr>
              <a:t>: Reflect on progress and adjust goals as needed.</a:t>
            </a:r>
            <a:endParaRPr lang="en-US" sz="1800" dirty="0"/>
          </a:p>
          <a:p>
            <a:pPr marL="285750" indent="-285750">
              <a:lnSpc>
                <a:spcPct val="100000"/>
              </a:lnSpc>
              <a:buFont typeface="Arial"/>
              <a:buChar char="•"/>
            </a:pPr>
            <a:r>
              <a:rPr lang="en-US" sz="1800" b="1" dirty="0">
                <a:ea typeface="+mn-lt"/>
                <a:cs typeface="+mn-lt"/>
              </a:rPr>
              <a:t>Conference Prep</a:t>
            </a:r>
            <a:r>
              <a:rPr lang="en-US" sz="1800" dirty="0">
                <a:ea typeface="+mn-lt"/>
                <a:cs typeface="+mn-lt"/>
              </a:rPr>
              <a:t>: Support for community presence at the ILA Global Conference.</a:t>
            </a:r>
            <a:endParaRPr lang="en-US" sz="1800" dirty="0"/>
          </a:p>
          <a:p>
            <a:pPr marL="285750" indent="-285750">
              <a:lnSpc>
                <a:spcPct val="100000"/>
              </a:lnSpc>
              <a:buFont typeface="Arial"/>
              <a:buChar char="•"/>
            </a:pPr>
            <a:r>
              <a:rPr lang="en-US" sz="1800" b="1" dirty="0">
                <a:ea typeface="+mn-lt"/>
                <a:cs typeface="+mn-lt"/>
              </a:rPr>
              <a:t>Annual Impact Review</a:t>
            </a:r>
            <a:r>
              <a:rPr lang="en-US" sz="1800" dirty="0">
                <a:ea typeface="+mn-lt"/>
                <a:cs typeface="+mn-lt"/>
              </a:rPr>
              <a:t>: Celebrate achievements, gather feedback, and plan for next year.</a:t>
            </a:r>
            <a:endParaRPr lang="en-US" sz="1800" dirty="0"/>
          </a:p>
          <a:p>
            <a:pPr marL="285750" indent="-285750">
              <a:lnSpc>
                <a:spcPct val="100000"/>
              </a:lnSpc>
              <a:buFont typeface="Arial"/>
              <a:buChar char="•"/>
            </a:pPr>
            <a:r>
              <a:rPr lang="en-US" sz="1800" b="1" dirty="0">
                <a:ea typeface="+mn-lt"/>
                <a:cs typeface="+mn-lt"/>
              </a:rPr>
              <a:t>Appreciation and Recognition</a:t>
            </a:r>
            <a:r>
              <a:rPr lang="en-US" sz="1800" dirty="0">
                <a:ea typeface="+mn-lt"/>
                <a:cs typeface="+mn-lt"/>
              </a:rPr>
              <a:t>: Thank volunteers and acknowledge leadership transitions.</a:t>
            </a:r>
            <a:endParaRPr lang="en-US" sz="1800" dirty="0"/>
          </a:p>
          <a:p>
            <a:pPr>
              <a:lnSpc>
                <a:spcPct val="100000"/>
              </a:lnSpc>
            </a:pPr>
            <a:endParaRPr lang="en-US" sz="14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4ADF8E3-1B35-4C33-95FB-BAAD781AF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8188" y="0"/>
            <a:ext cx="2933812" cy="2750153"/>
          </a:xfrm>
          <a:custGeom>
            <a:avLst/>
            <a:gdLst>
              <a:gd name="connsiteX0" fmla="*/ 1067830 w 2933812"/>
              <a:gd name="connsiteY0" fmla="*/ 776732 h 2750153"/>
              <a:gd name="connsiteX1" fmla="*/ 1305537 w 2933812"/>
              <a:gd name="connsiteY1" fmla="*/ 842083 h 2750153"/>
              <a:gd name="connsiteX2" fmla="*/ 1421053 w 2933812"/>
              <a:gd name="connsiteY2" fmla="*/ 1397856 h 2750153"/>
              <a:gd name="connsiteX3" fmla="*/ 865267 w 2933812"/>
              <a:gd name="connsiteY3" fmla="*/ 1513301 h 2750153"/>
              <a:gd name="connsiteX4" fmla="*/ 749819 w 2933812"/>
              <a:gd name="connsiteY4" fmla="*/ 957568 h 2750153"/>
              <a:gd name="connsiteX5" fmla="*/ 836727 w 2933812"/>
              <a:gd name="connsiteY5" fmla="*/ 862679 h 2750153"/>
              <a:gd name="connsiteX6" fmla="*/ 1067830 w 2933812"/>
              <a:gd name="connsiteY6" fmla="*/ 776732 h 2750153"/>
              <a:gd name="connsiteX7" fmla="*/ 209205 w 2933812"/>
              <a:gd name="connsiteY7" fmla="*/ 551704 h 2750153"/>
              <a:gd name="connsiteX8" fmla="*/ 328901 w 2933812"/>
              <a:gd name="connsiteY8" fmla="*/ 567267 h 2750153"/>
              <a:gd name="connsiteX9" fmla="*/ 460887 w 2933812"/>
              <a:gd name="connsiteY9" fmla="*/ 878648 h 2750153"/>
              <a:gd name="connsiteX10" fmla="*/ 149506 w 2933812"/>
              <a:gd name="connsiteY10" fmla="*/ 1010633 h 2750153"/>
              <a:gd name="connsiteX11" fmla="*/ 17517 w 2933812"/>
              <a:gd name="connsiteY11" fmla="*/ 699260 h 2750153"/>
              <a:gd name="connsiteX12" fmla="*/ 97142 w 2933812"/>
              <a:gd name="connsiteY12" fmla="*/ 596577 h 2750153"/>
              <a:gd name="connsiteX13" fmla="*/ 209205 w 2933812"/>
              <a:gd name="connsiteY13" fmla="*/ 551704 h 2750153"/>
              <a:gd name="connsiteX14" fmla="*/ 603014 w 2933812"/>
              <a:gd name="connsiteY14" fmla="*/ 0 h 2750153"/>
              <a:gd name="connsiteX15" fmla="*/ 2933812 w 2933812"/>
              <a:gd name="connsiteY15" fmla="*/ 0 h 2750153"/>
              <a:gd name="connsiteX16" fmla="*/ 2933812 w 2933812"/>
              <a:gd name="connsiteY16" fmla="*/ 2748233 h 2750153"/>
              <a:gd name="connsiteX17" fmla="*/ 2877044 w 2933812"/>
              <a:gd name="connsiteY17" fmla="*/ 2704219 h 2750153"/>
              <a:gd name="connsiteX18" fmla="*/ 1987800 w 2933812"/>
              <a:gd name="connsiteY18" fmla="*/ 2707378 h 2750153"/>
              <a:gd name="connsiteX19" fmla="*/ 1571775 w 2933812"/>
              <a:gd name="connsiteY19" fmla="*/ 2085562 h 2750153"/>
              <a:gd name="connsiteX20" fmla="*/ 2085622 w 2933812"/>
              <a:gd name="connsiteY20" fmla="*/ 1038354 h 2750153"/>
              <a:gd name="connsiteX21" fmla="*/ 1614635 w 2933812"/>
              <a:gd name="connsiteY21" fmla="*/ 560521 h 2750153"/>
              <a:gd name="connsiteX22" fmla="*/ 825009 w 2933812"/>
              <a:gd name="connsiteY22" fmla="*/ 518839 h 2750153"/>
              <a:gd name="connsiteX23" fmla="*/ 599925 w 2933812"/>
              <a:gd name="connsiteY23" fmla="*/ 14372 h 2750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933812" h="2750153">
                <a:moveTo>
                  <a:pt x="1067830" y="776732"/>
                </a:moveTo>
                <a:cubicBezTo>
                  <a:pt x="1150031" y="773119"/>
                  <a:pt x="1233332" y="794722"/>
                  <a:pt x="1305537" y="842083"/>
                </a:cubicBezTo>
                <a:cubicBezTo>
                  <a:pt x="1490941" y="963689"/>
                  <a:pt x="1542616" y="1212493"/>
                  <a:pt x="1421053" y="1397856"/>
                </a:cubicBezTo>
                <a:cubicBezTo>
                  <a:pt x="1299424" y="1583173"/>
                  <a:pt x="1050671" y="1634906"/>
                  <a:pt x="865267" y="1513301"/>
                </a:cubicBezTo>
                <a:cubicBezTo>
                  <a:pt x="679936" y="1391729"/>
                  <a:pt x="628260" y="1142925"/>
                  <a:pt x="749819" y="957568"/>
                </a:cubicBezTo>
                <a:cubicBezTo>
                  <a:pt x="773570" y="921529"/>
                  <a:pt x="802922" y="889506"/>
                  <a:pt x="836727" y="862679"/>
                </a:cubicBezTo>
                <a:cubicBezTo>
                  <a:pt x="904529" y="809175"/>
                  <a:pt x="985629" y="780345"/>
                  <a:pt x="1067830" y="776732"/>
                </a:cubicBezTo>
                <a:close/>
                <a:moveTo>
                  <a:pt x="209205" y="551704"/>
                </a:moveTo>
                <a:cubicBezTo>
                  <a:pt x="249147" y="546653"/>
                  <a:pt x="290360" y="551675"/>
                  <a:pt x="328901" y="567267"/>
                </a:cubicBezTo>
                <a:cubicBezTo>
                  <a:pt x="451346" y="616809"/>
                  <a:pt x="510410" y="756201"/>
                  <a:pt x="460887" y="878648"/>
                </a:cubicBezTo>
                <a:cubicBezTo>
                  <a:pt x="411366" y="1001087"/>
                  <a:pt x="271948" y="1060182"/>
                  <a:pt x="149506" y="1010633"/>
                </a:cubicBezTo>
                <a:cubicBezTo>
                  <a:pt x="27060" y="961092"/>
                  <a:pt x="-32003" y="821699"/>
                  <a:pt x="17517" y="699260"/>
                </a:cubicBezTo>
                <a:cubicBezTo>
                  <a:pt x="34058" y="658332"/>
                  <a:pt x="61655" y="622811"/>
                  <a:pt x="97142" y="596577"/>
                </a:cubicBezTo>
                <a:cubicBezTo>
                  <a:pt x="130594" y="571878"/>
                  <a:pt x="169264" y="556754"/>
                  <a:pt x="209205" y="551704"/>
                </a:cubicBezTo>
                <a:close/>
                <a:moveTo>
                  <a:pt x="603014" y="0"/>
                </a:moveTo>
                <a:lnTo>
                  <a:pt x="2933812" y="0"/>
                </a:lnTo>
                <a:lnTo>
                  <a:pt x="2933812" y="2748233"/>
                </a:lnTo>
                <a:lnTo>
                  <a:pt x="2877044" y="2704219"/>
                </a:lnTo>
                <a:cubicBezTo>
                  <a:pt x="2590402" y="2543052"/>
                  <a:pt x="2331640" y="2859871"/>
                  <a:pt x="1987800" y="2707378"/>
                </a:cubicBezTo>
                <a:cubicBezTo>
                  <a:pt x="1763640" y="2607782"/>
                  <a:pt x="1580044" y="2342268"/>
                  <a:pt x="1571775" y="2085562"/>
                </a:cubicBezTo>
                <a:cubicBezTo>
                  <a:pt x="1556983" y="1612648"/>
                  <a:pt x="2147977" y="1430482"/>
                  <a:pt x="2085622" y="1038354"/>
                </a:cubicBezTo>
                <a:cubicBezTo>
                  <a:pt x="2048252" y="804151"/>
                  <a:pt x="1799013" y="625551"/>
                  <a:pt x="1614635" y="560521"/>
                </a:cubicBezTo>
                <a:cubicBezTo>
                  <a:pt x="1263737" y="436354"/>
                  <a:pt x="1061091" y="667936"/>
                  <a:pt x="825009" y="518839"/>
                </a:cubicBezTo>
                <a:cubicBezTo>
                  <a:pt x="671642" y="421917"/>
                  <a:pt x="576178" y="209445"/>
                  <a:pt x="599925" y="143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42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94CCE7A-BF63-4F34-A790-506292F49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066AA63-76B1-4DA5-BDFB-DB2FD4E00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44776" y="211090"/>
            <a:ext cx="5544176" cy="6646910"/>
          </a:xfrm>
          <a:custGeom>
            <a:avLst/>
            <a:gdLst>
              <a:gd name="connsiteX0" fmla="*/ 4779974 w 5544176"/>
              <a:gd name="connsiteY0" fmla="*/ 685250 h 6646910"/>
              <a:gd name="connsiteX1" fmla="*/ 5309474 w 5544176"/>
              <a:gd name="connsiteY1" fmla="*/ 1126951 h 6646910"/>
              <a:gd name="connsiteX2" fmla="*/ 5001910 w 5544176"/>
              <a:gd name="connsiteY2" fmla="*/ 1690856 h 6646910"/>
              <a:gd name="connsiteX3" fmla="*/ 4306656 w 5544176"/>
              <a:gd name="connsiteY3" fmla="*/ 1273177 h 6646910"/>
              <a:gd name="connsiteX4" fmla="*/ 4621504 w 5544176"/>
              <a:gd name="connsiteY4" fmla="*/ 721515 h 6646910"/>
              <a:gd name="connsiteX5" fmla="*/ 4779974 w 5544176"/>
              <a:gd name="connsiteY5" fmla="*/ 685250 h 6646910"/>
              <a:gd name="connsiteX6" fmla="*/ 2760003 w 5544176"/>
              <a:gd name="connsiteY6" fmla="*/ 352577 h 6646910"/>
              <a:gd name="connsiteX7" fmla="*/ 2990385 w 5544176"/>
              <a:gd name="connsiteY7" fmla="*/ 544679 h 6646910"/>
              <a:gd name="connsiteX8" fmla="*/ 2856557 w 5544176"/>
              <a:gd name="connsiteY8" fmla="*/ 790095 h 6646910"/>
              <a:gd name="connsiteX9" fmla="*/ 2554030 w 5544176"/>
              <a:gd name="connsiteY9" fmla="*/ 608299 h 6646910"/>
              <a:gd name="connsiteX10" fmla="*/ 2691113 w 5544176"/>
              <a:gd name="connsiteY10" fmla="*/ 368075 h 6646910"/>
              <a:gd name="connsiteX11" fmla="*/ 2760003 w 5544176"/>
              <a:gd name="connsiteY11" fmla="*/ 352577 h 6646910"/>
              <a:gd name="connsiteX12" fmla="*/ 3630 w 5544176"/>
              <a:gd name="connsiteY12" fmla="*/ 28121 h 6646910"/>
              <a:gd name="connsiteX13" fmla="*/ 151871 w 5544176"/>
              <a:gd name="connsiteY13" fmla="*/ 38891 h 6646910"/>
              <a:gd name="connsiteX14" fmla="*/ 1031555 w 5544176"/>
              <a:gd name="connsiteY14" fmla="*/ 832871 h 6646910"/>
              <a:gd name="connsiteX15" fmla="*/ 1096338 w 5544176"/>
              <a:gd name="connsiteY15" fmla="*/ 964607 h 6646910"/>
              <a:gd name="connsiteX16" fmla="*/ 1409481 w 5544176"/>
              <a:gd name="connsiteY16" fmla="*/ 1265738 h 6646910"/>
              <a:gd name="connsiteX17" fmla="*/ 2318612 w 5544176"/>
              <a:gd name="connsiteY17" fmla="*/ 859062 h 6646910"/>
              <a:gd name="connsiteX18" fmla="*/ 2675615 w 5544176"/>
              <a:gd name="connsiteY18" fmla="*/ 1267985 h 6646910"/>
              <a:gd name="connsiteX19" fmla="*/ 2952957 w 5544176"/>
              <a:gd name="connsiteY19" fmla="*/ 1297896 h 6646910"/>
              <a:gd name="connsiteX20" fmla="*/ 3058268 w 5544176"/>
              <a:gd name="connsiteY20" fmla="*/ 1155778 h 6646910"/>
              <a:gd name="connsiteX21" fmla="*/ 3306706 w 5544176"/>
              <a:gd name="connsiteY21" fmla="*/ 310500 h 6646910"/>
              <a:gd name="connsiteX22" fmla="*/ 3735234 w 5544176"/>
              <a:gd name="connsiteY22" fmla="*/ 107395 h 6646910"/>
              <a:gd name="connsiteX23" fmla="*/ 3828224 w 5544176"/>
              <a:gd name="connsiteY23" fmla="*/ 117624 h 6646910"/>
              <a:gd name="connsiteX24" fmla="*/ 4231180 w 5544176"/>
              <a:gd name="connsiteY24" fmla="*/ 592260 h 6646910"/>
              <a:gd name="connsiteX25" fmla="*/ 3873092 w 5544176"/>
              <a:gd name="connsiteY25" fmla="*/ 1299370 h 6646910"/>
              <a:gd name="connsiteX26" fmla="*/ 4050935 w 5544176"/>
              <a:gd name="connsiteY26" fmla="*/ 1948439 h 6646910"/>
              <a:gd name="connsiteX27" fmla="*/ 5211525 w 5544176"/>
              <a:gd name="connsiteY27" fmla="*/ 2027402 h 6646910"/>
              <a:gd name="connsiteX28" fmla="*/ 5541097 w 5544176"/>
              <a:gd name="connsiteY28" fmla="*/ 2700958 h 6646910"/>
              <a:gd name="connsiteX29" fmla="*/ 5094823 w 5544176"/>
              <a:gd name="connsiteY29" fmla="*/ 3471378 h 6646910"/>
              <a:gd name="connsiteX30" fmla="*/ 5505528 w 5544176"/>
              <a:gd name="connsiteY30" fmla="*/ 4272564 h 6646910"/>
              <a:gd name="connsiteX31" fmla="*/ 5281423 w 5544176"/>
              <a:gd name="connsiteY31" fmla="*/ 4965183 h 6646910"/>
              <a:gd name="connsiteX32" fmla="*/ 4675749 w 5544176"/>
              <a:gd name="connsiteY32" fmla="*/ 5385343 h 6646910"/>
              <a:gd name="connsiteX33" fmla="*/ 4508838 w 5544176"/>
              <a:gd name="connsiteY33" fmla="*/ 6598516 h 6646910"/>
              <a:gd name="connsiteX34" fmla="*/ 4472787 w 5544176"/>
              <a:gd name="connsiteY34" fmla="*/ 6646910 h 6646910"/>
              <a:gd name="connsiteX35" fmla="*/ 3367517 w 5544176"/>
              <a:gd name="connsiteY35" fmla="*/ 6646910 h 6646910"/>
              <a:gd name="connsiteX36" fmla="*/ 2998981 w 5544176"/>
              <a:gd name="connsiteY36" fmla="*/ 6646910 h 6646910"/>
              <a:gd name="connsiteX37" fmla="*/ 2648733 w 5544176"/>
              <a:gd name="connsiteY37" fmla="*/ 6646910 h 6646910"/>
              <a:gd name="connsiteX38" fmla="*/ 0 w 5544176"/>
              <a:gd name="connsiteY38" fmla="*/ 6646910 h 6646910"/>
              <a:gd name="connsiteX39" fmla="*/ 0 w 5544176"/>
              <a:gd name="connsiteY39" fmla="*/ 28222 h 6646910"/>
              <a:gd name="connsiteX40" fmla="*/ 1509522 w 5544176"/>
              <a:gd name="connsiteY40" fmla="*/ 767 h 6646910"/>
              <a:gd name="connsiteX41" fmla="*/ 1986017 w 5544176"/>
              <a:gd name="connsiteY41" fmla="*/ 398066 h 6646910"/>
              <a:gd name="connsiteX42" fmla="*/ 1709217 w 5544176"/>
              <a:gd name="connsiteY42" fmla="*/ 905558 h 6646910"/>
              <a:gd name="connsiteX43" fmla="*/ 1083551 w 5544176"/>
              <a:gd name="connsiteY43" fmla="*/ 529879 h 6646910"/>
              <a:gd name="connsiteX44" fmla="*/ 1366937 w 5544176"/>
              <a:gd name="connsiteY44" fmla="*/ 33390 h 6646910"/>
              <a:gd name="connsiteX45" fmla="*/ 1509522 w 5544176"/>
              <a:gd name="connsiteY45" fmla="*/ 767 h 6646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5544176" h="6646910">
                <a:moveTo>
                  <a:pt x="4779974" y="685250"/>
                </a:moveTo>
                <a:cubicBezTo>
                  <a:pt x="5032054" y="670215"/>
                  <a:pt x="5267008" y="852320"/>
                  <a:pt x="5309474" y="1126951"/>
                </a:cubicBezTo>
                <a:cubicBezTo>
                  <a:pt x="5346050" y="1363456"/>
                  <a:pt x="5216949" y="1600813"/>
                  <a:pt x="5001910" y="1690856"/>
                </a:cubicBezTo>
                <a:cubicBezTo>
                  <a:pt x="4692098" y="1820733"/>
                  <a:pt x="4350283" y="1615922"/>
                  <a:pt x="4306656" y="1273177"/>
                </a:cubicBezTo>
                <a:cubicBezTo>
                  <a:pt x="4276590" y="1039231"/>
                  <a:pt x="4408479" y="807918"/>
                  <a:pt x="4621504" y="721515"/>
                </a:cubicBezTo>
                <a:cubicBezTo>
                  <a:pt x="4671997" y="700903"/>
                  <a:pt x="4725528" y="688659"/>
                  <a:pt x="4779974" y="685250"/>
                </a:cubicBezTo>
                <a:close/>
                <a:moveTo>
                  <a:pt x="2760003" y="352577"/>
                </a:moveTo>
                <a:cubicBezTo>
                  <a:pt x="2869653" y="345991"/>
                  <a:pt x="2971942" y="425187"/>
                  <a:pt x="2990385" y="544679"/>
                </a:cubicBezTo>
                <a:cubicBezTo>
                  <a:pt x="3006348" y="647665"/>
                  <a:pt x="2950167" y="750884"/>
                  <a:pt x="2856557" y="790095"/>
                </a:cubicBezTo>
                <a:cubicBezTo>
                  <a:pt x="2721799" y="846585"/>
                  <a:pt x="2573171" y="757470"/>
                  <a:pt x="2554030" y="608299"/>
                </a:cubicBezTo>
                <a:cubicBezTo>
                  <a:pt x="2540934" y="506165"/>
                  <a:pt x="2598123" y="405659"/>
                  <a:pt x="2691113" y="368075"/>
                </a:cubicBezTo>
                <a:cubicBezTo>
                  <a:pt x="2713089" y="359242"/>
                  <a:pt x="2736352" y="353973"/>
                  <a:pt x="2760003" y="352577"/>
                </a:cubicBezTo>
                <a:close/>
                <a:moveTo>
                  <a:pt x="3630" y="28121"/>
                </a:moveTo>
                <a:cubicBezTo>
                  <a:pt x="53278" y="26959"/>
                  <a:pt x="102920" y="30524"/>
                  <a:pt x="151871" y="38891"/>
                </a:cubicBezTo>
                <a:cubicBezTo>
                  <a:pt x="865103" y="112200"/>
                  <a:pt x="964292" y="593344"/>
                  <a:pt x="1031555" y="832871"/>
                </a:cubicBezTo>
                <a:cubicBezTo>
                  <a:pt x="1053330" y="878203"/>
                  <a:pt x="1074563" y="922528"/>
                  <a:pt x="1096338" y="964607"/>
                </a:cubicBezTo>
                <a:cubicBezTo>
                  <a:pt x="1174682" y="1115560"/>
                  <a:pt x="1260852" y="1237377"/>
                  <a:pt x="1409481" y="1265738"/>
                </a:cubicBezTo>
                <a:cubicBezTo>
                  <a:pt x="1767492" y="1334008"/>
                  <a:pt x="1973154" y="762896"/>
                  <a:pt x="2318612" y="859062"/>
                </a:cubicBezTo>
                <a:cubicBezTo>
                  <a:pt x="2496300" y="908501"/>
                  <a:pt x="2583943" y="1098510"/>
                  <a:pt x="2675615" y="1267985"/>
                </a:cubicBezTo>
                <a:cubicBezTo>
                  <a:pt x="2731099" y="1370507"/>
                  <a:pt x="2875466" y="1386005"/>
                  <a:pt x="2952957" y="1297896"/>
                </a:cubicBezTo>
                <a:cubicBezTo>
                  <a:pt x="2992292" y="1253804"/>
                  <a:pt x="3027543" y="1206225"/>
                  <a:pt x="3058268" y="1155778"/>
                </a:cubicBezTo>
                <a:cubicBezTo>
                  <a:pt x="3256027" y="815280"/>
                  <a:pt x="3063848" y="537317"/>
                  <a:pt x="3306706" y="310500"/>
                </a:cubicBezTo>
                <a:cubicBezTo>
                  <a:pt x="3358006" y="262378"/>
                  <a:pt x="3524148" y="107395"/>
                  <a:pt x="3735234" y="107395"/>
                </a:cubicBezTo>
                <a:cubicBezTo>
                  <a:pt x="3766510" y="107395"/>
                  <a:pt x="3797693" y="110804"/>
                  <a:pt x="3828224" y="117624"/>
                </a:cubicBezTo>
                <a:cubicBezTo>
                  <a:pt x="4046595" y="166056"/>
                  <a:pt x="4222967" y="384349"/>
                  <a:pt x="4231180" y="592260"/>
                </a:cubicBezTo>
                <a:cubicBezTo>
                  <a:pt x="4242339" y="872003"/>
                  <a:pt x="3941207" y="932136"/>
                  <a:pt x="3873092" y="1299370"/>
                </a:cubicBezTo>
                <a:cubicBezTo>
                  <a:pt x="3837368" y="1492245"/>
                  <a:pt x="3867280" y="1798492"/>
                  <a:pt x="4050935" y="1948439"/>
                </a:cubicBezTo>
                <a:cubicBezTo>
                  <a:pt x="4358421" y="2199435"/>
                  <a:pt x="4810507" y="1777182"/>
                  <a:pt x="5211525" y="2027402"/>
                </a:cubicBezTo>
                <a:cubicBezTo>
                  <a:pt x="5429122" y="2163013"/>
                  <a:pt x="5566824" y="2456164"/>
                  <a:pt x="5541097" y="2700958"/>
                </a:cubicBezTo>
                <a:cubicBezTo>
                  <a:pt x="5501654" y="3076251"/>
                  <a:pt x="5098698" y="3142194"/>
                  <a:pt x="5094823" y="3471378"/>
                </a:cubicBezTo>
                <a:cubicBezTo>
                  <a:pt x="5091415" y="3745236"/>
                  <a:pt x="5419668" y="3893242"/>
                  <a:pt x="5505528" y="4272564"/>
                </a:cubicBezTo>
                <a:cubicBezTo>
                  <a:pt x="5569691" y="4556184"/>
                  <a:pt x="5439041" y="4752005"/>
                  <a:pt x="5281423" y="4965183"/>
                </a:cubicBezTo>
                <a:cubicBezTo>
                  <a:pt x="5068244" y="5253608"/>
                  <a:pt x="4866301" y="5146281"/>
                  <a:pt x="4675749" y="5385343"/>
                </a:cubicBezTo>
                <a:cubicBezTo>
                  <a:pt x="4370191" y="5769070"/>
                  <a:pt x="4714176" y="6260683"/>
                  <a:pt x="4508838" y="6598516"/>
                </a:cubicBezTo>
                <a:lnTo>
                  <a:pt x="4472787" y="6646910"/>
                </a:lnTo>
                <a:lnTo>
                  <a:pt x="3367517" y="6646910"/>
                </a:lnTo>
                <a:lnTo>
                  <a:pt x="2998981" y="6646910"/>
                </a:lnTo>
                <a:lnTo>
                  <a:pt x="2648733" y="6646910"/>
                </a:lnTo>
                <a:lnTo>
                  <a:pt x="0" y="6646910"/>
                </a:lnTo>
                <a:lnTo>
                  <a:pt x="0" y="28222"/>
                </a:lnTo>
                <a:close/>
                <a:moveTo>
                  <a:pt x="1509522" y="767"/>
                </a:moveTo>
                <a:cubicBezTo>
                  <a:pt x="1736339" y="-12639"/>
                  <a:pt x="1947814" y="150946"/>
                  <a:pt x="1986017" y="398066"/>
                </a:cubicBezTo>
                <a:cubicBezTo>
                  <a:pt x="2019183" y="611090"/>
                  <a:pt x="1902946" y="824502"/>
                  <a:pt x="1709217" y="905558"/>
                </a:cubicBezTo>
                <a:cubicBezTo>
                  <a:pt x="1430403" y="1021795"/>
                  <a:pt x="1123149" y="837830"/>
                  <a:pt x="1083551" y="529879"/>
                </a:cubicBezTo>
                <a:cubicBezTo>
                  <a:pt x="1056506" y="319025"/>
                  <a:pt x="1175223" y="110882"/>
                  <a:pt x="1366937" y="33390"/>
                </a:cubicBezTo>
                <a:cubicBezTo>
                  <a:pt x="1412379" y="14871"/>
                  <a:pt x="1460539" y="3866"/>
                  <a:pt x="1509522" y="76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C2ECBA-2284-5847-A0DC-52C54EBFE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17386"/>
            <a:ext cx="5369169" cy="1570986"/>
          </a:xfrm>
        </p:spPr>
        <p:txBody>
          <a:bodyPr>
            <a:normAutofit/>
          </a:bodyPr>
          <a:lstStyle/>
          <a:p>
            <a:r>
              <a:rPr lang="en-US" dirty="0">
                <a:ea typeface="+mj-lt"/>
                <a:cs typeface="+mj-lt"/>
              </a:rPr>
              <a:t>What’s Next?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E4735-C682-CCBA-BF5A-BFA5B62AD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198" y="2356598"/>
            <a:ext cx="5361733" cy="28612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b="1" dirty="0">
                <a:ea typeface="+mn-lt"/>
                <a:cs typeface="+mn-lt"/>
              </a:rPr>
              <a:t>Please Complete the </a:t>
            </a:r>
            <a:r>
              <a:rPr lang="en-US" sz="1800" b="1" dirty="0">
                <a:ea typeface="+mn-lt"/>
                <a:cs typeface="+mn-lt"/>
                <a:hlinkClick r:id="rId2"/>
              </a:rPr>
              <a:t>Community Goals Form</a:t>
            </a:r>
            <a:endParaRPr lang="en-US" sz="1800" dirty="0"/>
          </a:p>
          <a:p>
            <a:pPr marL="285750" indent="-285750">
              <a:buFont typeface="Arial"/>
              <a:buChar char="•"/>
            </a:pPr>
            <a:r>
              <a:rPr lang="en-US" sz="1800" dirty="0">
                <a:ea typeface="+mn-lt"/>
                <a:cs typeface="+mn-lt"/>
              </a:rPr>
              <a:t>Help us understand your community’s goals and needs for the year.</a:t>
            </a:r>
            <a:endParaRPr lang="en-US" sz="1800"/>
          </a:p>
          <a:p>
            <a:pPr marL="285750" indent="-285750">
              <a:buFont typeface="Arial"/>
              <a:buChar char="•"/>
            </a:pPr>
            <a:r>
              <a:rPr lang="en-US" sz="1800" dirty="0">
                <a:ea typeface="+mn-lt"/>
                <a:cs typeface="+mn-lt"/>
              </a:rPr>
              <a:t>Share your plans, priorities, and any challenges you anticipate.</a:t>
            </a:r>
            <a:endParaRPr lang="en-US" sz="1800"/>
          </a:p>
          <a:p>
            <a:pPr marL="285750" indent="-285750">
              <a:buFont typeface="Arial"/>
              <a:buChar char="•"/>
            </a:pPr>
            <a:r>
              <a:rPr lang="en-US" sz="1800" dirty="0">
                <a:ea typeface="+mn-lt"/>
                <a:cs typeface="+mn-lt"/>
              </a:rPr>
              <a:t>Provide key metrics and information so we can tailor our support.</a:t>
            </a:r>
            <a:endParaRPr lang="en-US" sz="1800" dirty="0"/>
          </a:p>
          <a:p>
            <a:endParaRPr lang="en-US" dirty="0"/>
          </a:p>
        </p:txBody>
      </p:sp>
      <p:pic>
        <p:nvPicPr>
          <p:cNvPr id="7" name="Graphic 6" descr="Bullseye">
            <a:extLst>
              <a:ext uri="{FF2B5EF4-FFF2-40B4-BE49-F238E27FC236}">
                <a16:creationId xmlns:a16="http://schemas.microsoft.com/office/drawing/2014/main" id="{6E2815C9-CDD9-DACC-0B9C-5F38CEA4EA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43866" y="2175847"/>
            <a:ext cx="3956501" cy="395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783183"/>
      </p:ext>
    </p:extLst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Custom 11">
      <a:dk1>
        <a:srgbClr val="262626"/>
      </a:dk1>
      <a:lt1>
        <a:sysClr val="window" lastClr="FFFFFF"/>
      </a:lt1>
      <a:dk2>
        <a:srgbClr val="2F333D"/>
      </a:dk2>
      <a:lt2>
        <a:srgbClr val="E9F3F3"/>
      </a:lt2>
      <a:accent1>
        <a:srgbClr val="1EBE9B"/>
      </a:accent1>
      <a:accent2>
        <a:srgbClr val="FD8686"/>
      </a:accent2>
      <a:accent3>
        <a:srgbClr val="0AC8AD"/>
      </a:accent3>
      <a:accent4>
        <a:srgbClr val="E69500"/>
      </a:accent4>
      <a:accent5>
        <a:srgbClr val="EC4E70"/>
      </a:accent5>
      <a:accent6>
        <a:srgbClr val="794DFF"/>
      </a:accent6>
      <a:hlink>
        <a:srgbClr val="3E8FF1"/>
      </a:hlink>
      <a:folHlink>
        <a:srgbClr val="939393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6ED4CA0E55E7419897004BB500DD9C" ma:contentTypeVersion="14" ma:contentTypeDescription="Create a new document." ma:contentTypeScope="" ma:versionID="5c566fdc382a06974d62da961f79163b">
  <xsd:schema xmlns:xsd="http://www.w3.org/2001/XMLSchema" xmlns:xs="http://www.w3.org/2001/XMLSchema" xmlns:p="http://schemas.microsoft.com/office/2006/metadata/properties" xmlns:ns2="048049ff-2dbc-449d-a5a6-2ea16a808504" xmlns:ns3="264c93b0-718d-43b5-b3c4-b4e78c7bc890" targetNamespace="http://schemas.microsoft.com/office/2006/metadata/properties" ma:root="true" ma:fieldsID="6c798e3007b5dee703b3ab8a3145069c" ns2:_="" ns3:_="">
    <xsd:import namespace="048049ff-2dbc-449d-a5a6-2ea16a808504"/>
    <xsd:import namespace="264c93b0-718d-43b5-b3c4-b4e78c7bc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8049ff-2dbc-449d-a5a6-2ea16a8085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19ac53b-a61d-4cf6-a838-363c16f030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4c93b0-718d-43b5-b3c4-b4e78c7bc89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2bd01407-f19c-46d5-823f-5fd5e90fcedd}" ma:internalName="TaxCatchAll" ma:showField="CatchAllData" ma:web="264c93b0-718d-43b5-b3c4-b4e78c7bc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48049ff-2dbc-449d-a5a6-2ea16a808504">
      <Terms xmlns="http://schemas.microsoft.com/office/infopath/2007/PartnerControls"/>
    </lcf76f155ced4ddcb4097134ff3c332f>
    <TaxCatchAll xmlns="264c93b0-718d-43b5-b3c4-b4e78c7bc890" xsi:nil="true"/>
  </documentManagement>
</p:properties>
</file>

<file path=customXml/itemProps1.xml><?xml version="1.0" encoding="utf-8"?>
<ds:datastoreItem xmlns:ds="http://schemas.openxmlformats.org/officeDocument/2006/customXml" ds:itemID="{C306BFFF-071C-49A4-9C92-FA558B2884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7F5A48-09ED-4AB4-80B7-3BEEBEFCBF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8049ff-2dbc-449d-a5a6-2ea16a808504"/>
    <ds:schemaRef ds:uri="264c93b0-718d-43b5-b3c4-b4e78c7bc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19DE8EC-A4C8-4FF2-BB10-1C458FC35B00}">
  <ds:schemaRefs>
    <ds:schemaRef ds:uri="http://schemas.microsoft.com/office/2006/metadata/properties"/>
    <ds:schemaRef ds:uri="http://schemas.microsoft.com/office/infopath/2007/PartnerControls"/>
    <ds:schemaRef ds:uri="048049ff-2dbc-449d-a5a6-2ea16a808504"/>
    <ds:schemaRef ds:uri="264c93b0-718d-43b5-b3c4-b4e78c7bc89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SplashVTI</vt:lpstr>
      <vt:lpstr>What are Member Communities?</vt:lpstr>
      <vt:lpstr>Community Volunteer Roles</vt:lpstr>
      <vt:lpstr>Ways to Engage and Grow Your Community</vt:lpstr>
      <vt:lpstr>Available Tools for Community Chairs</vt:lpstr>
      <vt:lpstr>Connecting with the ILA Team</vt:lpstr>
      <vt:lpstr>Year Ahead: What to Expect</vt:lpstr>
      <vt:lpstr>What’s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181</cp:revision>
  <dcterms:created xsi:type="dcterms:W3CDTF">2024-10-31T21:49:30Z</dcterms:created>
  <dcterms:modified xsi:type="dcterms:W3CDTF">2025-01-16T17:44:07Z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0x010100CD6ED4CA0E55E7419897004BB500DD9C</vt:lpwstr>
  </property>
  <property fmtid="{D5CDD505-2E9C-101B-9397-08002B2CF9AE}" pid="3" name="MediaServiceImageTags">
    <vt:lpwstr/>
  </property>
</Properties>
</file>